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8" r:id="rId4"/>
    <p:sldId id="261" r:id="rId5"/>
    <p:sldId id="271" r:id="rId6"/>
    <p:sldId id="260" r:id="rId7"/>
    <p:sldId id="266" r:id="rId8"/>
    <p:sldId id="263" r:id="rId9"/>
    <p:sldId id="264" r:id="rId10"/>
    <p:sldId id="275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9A30-8B38-B649-9800-E73C541DC6B7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44B1-BB93-6546-A408-59624776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0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9A30-8B38-B649-9800-E73C541DC6B7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44B1-BB93-6546-A408-59624776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0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9A30-8B38-B649-9800-E73C541DC6B7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44B1-BB93-6546-A408-59624776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3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9A30-8B38-B649-9800-E73C541DC6B7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44B1-BB93-6546-A408-59624776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5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9A30-8B38-B649-9800-E73C541DC6B7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44B1-BB93-6546-A408-59624776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37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9A30-8B38-B649-9800-E73C541DC6B7}" type="datetimeFigureOut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44B1-BB93-6546-A408-59624776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3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9A30-8B38-B649-9800-E73C541DC6B7}" type="datetimeFigureOut">
              <a:rPr lang="en-US" smtClean="0"/>
              <a:t>5/18/16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44B1-BB93-6546-A408-59624776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9A30-8B38-B649-9800-E73C541DC6B7}" type="datetimeFigureOut">
              <a:rPr lang="en-US" smtClean="0"/>
              <a:t>5/18/16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44B1-BB93-6546-A408-59624776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9A30-8B38-B649-9800-E73C541DC6B7}" type="datetimeFigureOut">
              <a:rPr lang="en-US" smtClean="0"/>
              <a:t>5/18/16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44B1-BB93-6546-A408-59624776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5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9A30-8B38-B649-9800-E73C541DC6B7}" type="datetimeFigureOut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44B1-BB93-6546-A408-59624776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3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9A30-8B38-B649-9800-E73C541DC6B7}" type="datetimeFigureOut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44B1-BB93-6546-A408-59624776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1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E9A30-8B38-B649-9800-E73C541DC6B7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544B1-BB93-6546-A408-596247768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0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igalonenvironment.soup.io/tag/Biomass" TargetMode="Externa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ellowpages.com.au/articles/nurseries-retail-27529/fast-growing-plants-for-the-garden-landscape-20120713t133022n00f0115" TargetMode="Externa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www.window.state.tx.us/specialrpt/energy/renewable/ethanol.php" TargetMode="Externa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heiowarepublican.com/2011/tir-poll-iowa-caucus-goers-sour-on-ethano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hinkprogress.org/climate/2013/01/18/1466121/new-report-calls-on-europe-to-meet-its-2020-transport-fuel-standards-without-reliance-on-biofuels/" TargetMode="Externa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5898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SWBAT evaluate the advantages and disadvantages of using biofuels as an energy source.</a:t>
            </a:r>
            <a:br>
              <a:rPr lang="en-US" sz="4000" dirty="0" smtClean="0"/>
            </a:br>
            <a:r>
              <a:rPr lang="en-US" sz="4000" dirty="0" smtClean="0"/>
              <a:t>Do Now:</a:t>
            </a:r>
            <a:br>
              <a:rPr lang="en-US" sz="4000" dirty="0" smtClean="0"/>
            </a:br>
            <a:r>
              <a:rPr lang="en-US" sz="4000" dirty="0" smtClean="0"/>
              <a:t>Why are turbines and generators important?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477" y="213125"/>
            <a:ext cx="8304961" cy="1752600"/>
          </a:xfrm>
        </p:spPr>
        <p:txBody>
          <a:bodyPr/>
          <a:lstStyle/>
          <a:p>
            <a:pPr algn="l"/>
            <a:r>
              <a:rPr lang="en-US" dirty="0" smtClean="0"/>
              <a:t>ES Unit 11                                                       5/19/16</a:t>
            </a:r>
          </a:p>
          <a:p>
            <a:pPr algn="l"/>
            <a:r>
              <a:rPr lang="en-US" dirty="0" smtClean="0"/>
              <a:t>Lesson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8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biofuels release CO</a:t>
            </a:r>
            <a:r>
              <a:rPr lang="en-US" baseline="-25000" dirty="0" smtClean="0"/>
              <a:t>2</a:t>
            </a:r>
            <a:r>
              <a:rPr lang="en-US" dirty="0" smtClean="0"/>
              <a:t>? Why or why not?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24682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Biofuel Controversy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57" y="1606280"/>
            <a:ext cx="3533479" cy="2353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718" y="1444668"/>
            <a:ext cx="3776082" cy="2515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615" y="4252941"/>
            <a:ext cx="2354386" cy="235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0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Biofuels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From the perspective of the fossil fuel industry, would they be for or against the use of biofuels? Why?</a:t>
            </a:r>
          </a:p>
          <a:p>
            <a:r>
              <a:rPr lang="en-US" dirty="0"/>
              <a:t>Do you believe that biofuel is being produced for the benefit of developed countries (the U.S., Canada, etc.) and at the expense of developing (Guatemala) world countries? Why or why not? </a:t>
            </a:r>
          </a:p>
          <a:p>
            <a:r>
              <a:rPr lang="en-US" dirty="0"/>
              <a:t>7) Do you think biofuels should replace fossil fuels as the world’s primary energy source? Why or why not? </a:t>
            </a:r>
          </a:p>
        </p:txBody>
      </p:sp>
    </p:spTree>
    <p:extLst>
      <p:ext uri="{BB962C8B-B14F-4D97-AF65-F5344CB8AC3E}">
        <p14:creationId xmlns:p14="http://schemas.microsoft.com/office/powerpoint/2010/main" val="311685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a rich friend who wants to </a:t>
            </a:r>
            <a:r>
              <a:rPr lang="en-US" dirty="0" smtClean="0"/>
              <a:t>start a biofuel company. Write them </a:t>
            </a:r>
            <a:r>
              <a:rPr lang="en-US" b="1" dirty="0" smtClean="0"/>
              <a:t>two paragraphs </a:t>
            </a:r>
            <a:r>
              <a:rPr lang="en-US" dirty="0" smtClean="0"/>
              <a:t>either persuading them to start the company OR dissuading them from doing so. Use evidence from the text!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5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Mini-lecture</a:t>
            </a:r>
          </a:p>
          <a:p>
            <a:r>
              <a:rPr lang="en-US" dirty="0" smtClean="0"/>
              <a:t>Reading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0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Biofuel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Biomass: any organic matter that can be used as an energy source.</a:t>
            </a:r>
          </a:p>
          <a:p>
            <a:pPr lvl="1"/>
            <a:r>
              <a:rPr lang="en-US" sz="3200" dirty="0" smtClean="0"/>
              <a:t>Ex: wood, crops, garbage, yard and animal waste</a:t>
            </a:r>
          </a:p>
          <a:p>
            <a:r>
              <a:rPr lang="en-US" dirty="0" smtClean="0"/>
              <a:t>Biofuels: Energy recovered from biomass. </a:t>
            </a:r>
            <a:endParaRPr lang="en-US" dirty="0"/>
          </a:p>
        </p:txBody>
      </p:sp>
      <p:pic>
        <p:nvPicPr>
          <p:cNvPr id="5" name="irc_mi" descr="http://www.solarpowerwindenergy.org/wp-content/uploads/2010/12/Biomass-Energy-300x20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955" y="4416089"/>
            <a:ext cx="3531629" cy="2256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6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Is biomass an example of renewable or nonrenewable source of energy?</a:t>
            </a:r>
          </a:p>
          <a:p>
            <a:r>
              <a:rPr lang="en-US" sz="4400" dirty="0" smtClean="0"/>
              <a:t>1: renewable</a:t>
            </a:r>
          </a:p>
          <a:p>
            <a:r>
              <a:rPr lang="en-US" sz="4400" dirty="0" smtClean="0"/>
              <a:t>2: nonrenewable</a:t>
            </a:r>
          </a:p>
          <a:p>
            <a:r>
              <a:rPr lang="en-US" sz="4400" dirty="0" smtClean="0"/>
              <a:t>It’s renewable!</a:t>
            </a:r>
            <a:endParaRPr lang="en-US" sz="4400" dirty="0"/>
          </a:p>
        </p:txBody>
      </p:sp>
      <p:pic>
        <p:nvPicPr>
          <p:cNvPr id="4" name="irc_mi" descr="https://static.coco.sensis.com.au/20120713t133022n00f0115/Fast%20growing%20plants%20for%20the%20garden%20landscape_300x30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350" y="3942949"/>
            <a:ext cx="2797073" cy="2577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17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vs. Nonrenewable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838" y="2225952"/>
            <a:ext cx="3131962" cy="3131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51" y="2132786"/>
            <a:ext cx="4563081" cy="322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4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made from corn, wheat, sugar, etc.</a:t>
            </a:r>
          </a:p>
          <a:p>
            <a:r>
              <a:rPr lang="en-US" dirty="0" smtClean="0"/>
              <a:t>E-10: fuel that is 90% gasoline and 10% ethanol</a:t>
            </a:r>
          </a:p>
          <a:p>
            <a:r>
              <a:rPr lang="en-US" dirty="0" smtClean="0"/>
              <a:t>Adding ethanol lowers carbon dioxide emissions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irc_mi" descr="http://theiowarepublican.com/wp-content/uploads/2011/07/Ethanol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97" y="4560620"/>
            <a:ext cx="3845703" cy="22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08" y="4400325"/>
            <a:ext cx="4420254" cy="2362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193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65"/>
            <a:ext cx="8229600" cy="1143000"/>
          </a:xfrm>
        </p:spPr>
        <p:txBody>
          <a:bodyPr/>
          <a:lstStyle/>
          <a:p>
            <a:r>
              <a:rPr lang="en-US" dirty="0" smtClean="0"/>
              <a:t>Biodiesel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Combine alcohol with vegetable waste oil</a:t>
            </a:r>
          </a:p>
          <a:p>
            <a:r>
              <a:rPr lang="en-US" dirty="0" smtClean="0"/>
              <a:t>Used for diesel engines</a:t>
            </a:r>
          </a:p>
          <a:p>
            <a:pPr lvl="1"/>
            <a:r>
              <a:rPr lang="en-US" dirty="0" smtClean="0"/>
              <a:t>Pure form</a:t>
            </a:r>
          </a:p>
          <a:p>
            <a:pPr lvl="1"/>
            <a:r>
              <a:rPr lang="en-US" dirty="0" smtClean="0"/>
              <a:t>Mixture: 20% biodiesel and 80% regular diesel</a:t>
            </a:r>
          </a:p>
          <a:p>
            <a:pPr lvl="1"/>
            <a:endParaRPr lang="en-US" dirty="0"/>
          </a:p>
        </p:txBody>
      </p:sp>
      <p:pic>
        <p:nvPicPr>
          <p:cNvPr id="4" name="Picture 3" descr="http://www.popularmechanics.com/cm/popularmechanics/images/biodiesel-470-s6ggg-10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373" y="4686300"/>
            <a:ext cx="3026379" cy="2102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55" y="4838106"/>
            <a:ext cx="2794000" cy="180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741" y="4221252"/>
            <a:ext cx="2609620" cy="172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5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Biofuel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iofuels produces less pollutants (SO</a:t>
            </a:r>
            <a:r>
              <a:rPr lang="en-US" baseline="-25000" dirty="0" smtClean="0"/>
              <a:t>2</a:t>
            </a:r>
            <a:r>
              <a:rPr lang="en-US" dirty="0" smtClean="0"/>
              <a:t> and NO)</a:t>
            </a:r>
          </a:p>
          <a:p>
            <a:r>
              <a:rPr lang="en-US" dirty="0" smtClean="0"/>
              <a:t>It’s renewable!</a:t>
            </a:r>
            <a:endParaRPr lang="en-US" dirty="0"/>
          </a:p>
        </p:txBody>
      </p:sp>
      <p:pic>
        <p:nvPicPr>
          <p:cNvPr id="4" name="irc_mi" descr="http://thinkprogress.org/wp-content/uploads/2013/01/biofuel-sign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7" y="3103334"/>
            <a:ext cx="5408762" cy="3546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30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Biofuel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Converting farmland from food crops to biofuels </a:t>
            </a:r>
            <a:r>
              <a:rPr lang="en-US" dirty="0" smtClean="0">
                <a:sym typeface="Wingdings"/>
              </a:rPr>
              <a:t> rise in food prices</a:t>
            </a:r>
          </a:p>
          <a:p>
            <a:r>
              <a:rPr lang="en-US" dirty="0" smtClean="0">
                <a:sym typeface="Wingdings"/>
              </a:rPr>
              <a:t>Biofuel agriculture competes for water with all other uses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026" y="3960937"/>
            <a:ext cx="3950706" cy="262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2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3337</TotalTime>
  <Words>328</Words>
  <Application>Microsoft Macintosh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SWBAT evaluate the advantages and disadvantages of using biofuels as an energy source. Do Now: Why are turbines and generators important?</vt:lpstr>
      <vt:lpstr>Agenda</vt:lpstr>
      <vt:lpstr>Biofuel</vt:lpstr>
      <vt:lpstr>Stop and Think</vt:lpstr>
      <vt:lpstr>Renewable vs. Nonrenewable</vt:lpstr>
      <vt:lpstr>Ethanol</vt:lpstr>
      <vt:lpstr>Biodiesel</vt:lpstr>
      <vt:lpstr>Biofuel Benefits</vt:lpstr>
      <vt:lpstr>Biofuel Disadvantages</vt:lpstr>
      <vt:lpstr>Stop and Think</vt:lpstr>
      <vt:lpstr>The Biofuel Controversy</vt:lpstr>
      <vt:lpstr>Biofuels Discussion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how biofuel can be used for energy.</dc:title>
  <dc:creator>Kayla McDaniel</dc:creator>
  <cp:lastModifiedBy>Kayla McDaniel</cp:lastModifiedBy>
  <cp:revision>49</cp:revision>
  <dcterms:created xsi:type="dcterms:W3CDTF">2014-05-13T22:27:51Z</dcterms:created>
  <dcterms:modified xsi:type="dcterms:W3CDTF">2016-05-19T15:01:49Z</dcterms:modified>
</cp:coreProperties>
</file>