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1B7F1-8FF4-8C41-84A6-4E5AE5C864E6}" type="datetimeFigureOut">
              <a:rPr lang="en-US" smtClean="0"/>
              <a:t>5/17/16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F9A6-2222-6E42-9E6A-6C65222B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3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7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9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9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0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5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1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FE77-2231-F44E-A49B-99333E3BEA54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2FC0-5254-444B-B3D8-CFA6C7E1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8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946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ways in which oil spills affect birds.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What is the difference between quantitative and qualitative data? Give an example of a lab from this year where you recorded each type of data.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598"/>
            <a:ext cx="7772400" cy="1752600"/>
          </a:xfrm>
        </p:spPr>
        <p:txBody>
          <a:bodyPr/>
          <a:lstStyle/>
          <a:p>
            <a:pPr algn="l"/>
            <a:r>
              <a:rPr lang="en-US" dirty="0" smtClean="0"/>
              <a:t>ES Unit 11                                                5/17/16</a:t>
            </a:r>
          </a:p>
          <a:p>
            <a:pPr algn="l"/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2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Mining Homework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14" y="4285747"/>
            <a:ext cx="3073410" cy="1988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166" y="1540612"/>
            <a:ext cx="3586430" cy="2259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251" y="4074978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7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Water Off a Duck’s 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6" y="1628589"/>
            <a:ext cx="3481086" cy="2506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88" y="1628589"/>
            <a:ext cx="3727214" cy="2491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4519354"/>
            <a:ext cx="3894044" cy="22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5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Person closest to the aisle grab a cup of dish soap</a:t>
            </a:r>
            <a:endParaRPr lang="en-US" dirty="0" smtClean="0"/>
          </a:p>
          <a:p>
            <a:r>
              <a:rPr lang="en-US" dirty="0" smtClean="0"/>
              <a:t>Person closest to the countertop grab a cup of oil and a cup of water</a:t>
            </a:r>
          </a:p>
          <a:p>
            <a:r>
              <a:rPr lang="en-US" dirty="0" smtClean="0"/>
              <a:t>One person each to pass out:</a:t>
            </a:r>
          </a:p>
          <a:p>
            <a:pPr lvl="1"/>
            <a:r>
              <a:rPr lang="en-US" dirty="0" smtClean="0"/>
              <a:t>Feathers</a:t>
            </a:r>
          </a:p>
          <a:p>
            <a:pPr lvl="1"/>
            <a:r>
              <a:rPr lang="en-US" dirty="0" smtClean="0"/>
              <a:t>Toothbrush</a:t>
            </a:r>
          </a:p>
          <a:p>
            <a:pPr lvl="1"/>
            <a:r>
              <a:rPr lang="en-US" dirty="0" smtClean="0"/>
              <a:t>Paper towel</a:t>
            </a:r>
          </a:p>
          <a:p>
            <a:r>
              <a:rPr lang="en-US" dirty="0" smtClean="0"/>
              <a:t>Always </a:t>
            </a:r>
            <a:r>
              <a:rPr lang="en-US" dirty="0" smtClean="0"/>
              <a:t>set the feather on TOP of the paper towel!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5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Throw </a:t>
            </a:r>
            <a:r>
              <a:rPr lang="en-US" dirty="0" smtClean="0"/>
              <a:t>all paper towels in the garbage</a:t>
            </a:r>
          </a:p>
          <a:p>
            <a:r>
              <a:rPr lang="en-US" dirty="0" smtClean="0"/>
              <a:t>Wipe </a:t>
            </a:r>
            <a:r>
              <a:rPr lang="en-US" dirty="0" smtClean="0"/>
              <a:t>off tooth </a:t>
            </a:r>
            <a:r>
              <a:rPr lang="en-US" dirty="0" smtClean="0"/>
              <a:t>brush</a:t>
            </a:r>
          </a:p>
          <a:p>
            <a:r>
              <a:rPr lang="en-US" dirty="0" smtClean="0"/>
              <a:t>Place all cups on the back on the countertop where you found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8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104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SWBAT identify ways in which oil spills affect birds.  Do Now: What is the difference between quantitative and qualitative data? Give an example of a lab from this year where you recorded each type of data.</vt:lpstr>
      <vt:lpstr>Coal Mining Homework</vt:lpstr>
      <vt:lpstr>No Water Off a Duck’s Back</vt:lpstr>
      <vt:lpstr>Lab</vt:lpstr>
      <vt:lpstr>Clean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ways in which oil spills affect birds. Do Now: </dc:title>
  <dc:creator>Kayla McDaniel</dc:creator>
  <cp:lastModifiedBy>Kayla McDaniel</cp:lastModifiedBy>
  <cp:revision>19</cp:revision>
  <dcterms:created xsi:type="dcterms:W3CDTF">2015-05-18T23:18:52Z</dcterms:created>
  <dcterms:modified xsi:type="dcterms:W3CDTF">2016-05-17T14:53:57Z</dcterms:modified>
</cp:coreProperties>
</file>