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7F84-7057-144F-A2A0-F3A219EDDBB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04AE1-1D9F-9D4B-A5A0-3F6A93DB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04AE1-1D9F-9D4B-A5A0-3F6A93DB4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04AE1-1D9F-9D4B-A5A0-3F6A93DB4F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5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0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4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FD3A-50F6-CA40-A56B-D084F187010C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1037-7667-4146-B98B-BCD7DBE6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mexicoinstitute.wordpress.com/tag/oil-industry/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iner.com/article/for-obama-virginia-will-drill-baby-drill-after-all" TargetMode="Externa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myclimatechange.net/gen-info/def/fossil-fuels-definition-2/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://audobonbridge.tripod.com/toontown/hexxus.html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://animatedviews.com/2005/ferngully-the-last-rainforest-family-fun-edition/" TargetMode="External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mworldwide.com/Energ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engineering.org/view_lesson.php?url=collection/cla_/lessons/cla_lesson4_forms_states_conversions/cla_lesson4_forms_states_conversions.xml" TargetMode="Externa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rongtees.com/product.php/11/fossil_fuels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entropy.blogspot.com/2007_06_10_archive.html" TargetMode="External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602" y="1995389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SWBAT identify the advantages and disadvantages of using oil as an energy source.</a:t>
            </a:r>
            <a:br>
              <a:rPr lang="en-US" sz="3200" dirty="0" smtClean="0"/>
            </a:br>
            <a:r>
              <a:rPr lang="en-US" sz="3200" dirty="0" smtClean="0"/>
              <a:t>Do Now: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u="sng" dirty="0" smtClean="0"/>
              <a:t>Know</a:t>
            </a:r>
            <a:r>
              <a:rPr lang="en-US" sz="3200" dirty="0" smtClean="0"/>
              <a:t>                                     </a:t>
            </a:r>
            <a:r>
              <a:rPr lang="en-US" sz="3200" u="sng" dirty="0" smtClean="0"/>
              <a:t>Want to Know       </a:t>
            </a:r>
            <a:endParaRPr lang="en-US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4480"/>
            <a:ext cx="7772399" cy="1752600"/>
          </a:xfrm>
        </p:spPr>
        <p:txBody>
          <a:bodyPr/>
          <a:lstStyle/>
          <a:p>
            <a:r>
              <a:rPr lang="en-US" dirty="0" smtClean="0"/>
              <a:t>ES Unit 11                                             5/</a:t>
            </a:r>
            <a:r>
              <a:rPr lang="en-US" dirty="0" smtClean="0"/>
              <a:t>13/16</a:t>
            </a:r>
            <a:endParaRPr lang="en-US" dirty="0" smtClean="0"/>
          </a:p>
          <a:p>
            <a:pPr algn="l"/>
            <a:r>
              <a:rPr lang="en-US" dirty="0" smtClean="0"/>
              <a:t>   Lesson 1                     </a:t>
            </a:r>
            <a:endParaRPr lang="en-US" dirty="0"/>
          </a:p>
        </p:txBody>
      </p:sp>
      <p:pic>
        <p:nvPicPr>
          <p:cNvPr id="4" name="irc_mi" descr="https://mexicoinstitute.files.wordpress.com/2013/03/energy-oil_ri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48" y="5737507"/>
            <a:ext cx="1801333" cy="1120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28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Plentiful supply</a:t>
            </a:r>
          </a:p>
          <a:p>
            <a:r>
              <a:rPr lang="en-US" dirty="0" smtClean="0"/>
              <a:t>High net energy yield</a:t>
            </a:r>
          </a:p>
          <a:p>
            <a:r>
              <a:rPr lang="en-US" dirty="0" smtClean="0"/>
              <a:t>Easy to distribute and transport</a:t>
            </a:r>
          </a:p>
          <a:p>
            <a:r>
              <a:rPr lang="en-US" dirty="0" smtClean="0"/>
              <a:t>Easier to extract from the ground than coal</a:t>
            </a:r>
          </a:p>
          <a:p>
            <a:endParaRPr lang="en-US" dirty="0"/>
          </a:p>
        </p:txBody>
      </p:sp>
      <p:pic>
        <p:nvPicPr>
          <p:cNvPr id="4" name="irc_mi" descr="http://www.examiner.com/images/blog/EXID16143/images/dril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43" y="3986902"/>
            <a:ext cx="2310806" cy="2871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0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pollution from oil spills and leaks</a:t>
            </a:r>
          </a:p>
          <a:p>
            <a:r>
              <a:rPr lang="en-US" dirty="0" smtClean="0"/>
              <a:t>Releases CO</a:t>
            </a:r>
            <a:r>
              <a:rPr lang="en-US" baseline="-25000" dirty="0" smtClean="0"/>
              <a:t>2</a:t>
            </a:r>
            <a:r>
              <a:rPr lang="en-US" dirty="0" smtClean="0"/>
              <a:t> and other pollutants when burned</a:t>
            </a:r>
          </a:p>
          <a:p>
            <a:r>
              <a:rPr lang="en-US" dirty="0" smtClean="0"/>
              <a:t>Oil supplies can be interrupted with international conflicts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4" y="4492105"/>
            <a:ext cx="3638644" cy="23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125" y="4774641"/>
            <a:ext cx="2782087" cy="18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/22655744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6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B.P. Oil Spill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784" b="8784"/>
          <a:stretch>
            <a:fillRect/>
          </a:stretch>
        </p:blipFill>
        <p:spPr>
          <a:xfrm>
            <a:off x="457200" y="1600200"/>
            <a:ext cx="2744630" cy="150944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377" y="3998624"/>
            <a:ext cx="3126450" cy="260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619" y="1795708"/>
            <a:ext cx="3964986" cy="22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advantages of oil outweigh the disadvantages?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407726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11: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644847" cy="38161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Fossil Fuels</a:t>
            </a:r>
          </a:p>
          <a:p>
            <a:r>
              <a:rPr lang="en-US" dirty="0" smtClean="0"/>
              <a:t>Nuclear energy</a:t>
            </a:r>
          </a:p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~2 weeks</a:t>
            </a:r>
          </a:p>
          <a:p>
            <a:pPr lvl="1"/>
            <a:r>
              <a:rPr lang="en-US" dirty="0"/>
              <a:t>Why is energy important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How are fossil fuels contributing to the increase of greenhouse gases in the atmosphere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Could alternative energy sources replace fossil fuels?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3.gstatic.com/images?q=tbn:ANd9GcQ5k_TYawsdmr7jo1tzey_WBDC1RifoEpUo6pqo1yZIRXeWz1N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90" y="5416324"/>
            <a:ext cx="2253610" cy="121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myclimatechange.net/wp-content/uploads/et_temp/fossil-61581_630x21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42" y="5228713"/>
            <a:ext cx="2584548" cy="121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t0.gstatic.com/images?q=tbn:ANd9GcRdi7COvkPuOUPHx131nbv8a0EWp7Mn4rzSztSUg8iBqqj6fgvB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1" y="5228713"/>
            <a:ext cx="2857638" cy="140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animatedviews.com/wp-content/uploads/2006/12/fern51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71" y="2099147"/>
            <a:ext cx="2629173" cy="133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90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Exit Ticket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7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law of </a:t>
            </a:r>
            <a:r>
              <a:rPr lang="en-US" dirty="0" smtClean="0"/>
              <a:t>thermodynamics: Energy can neither be created nor destroyed.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 of </a:t>
            </a:r>
            <a:r>
              <a:rPr lang="en-US" dirty="0" smtClean="0"/>
              <a:t>thermodynamics: Energy tends to go from a more usable (higher quality) to a less usable (lower quality) form.</a:t>
            </a:r>
            <a:endParaRPr lang="en-US" dirty="0"/>
          </a:p>
        </p:txBody>
      </p:sp>
      <p:pic>
        <p:nvPicPr>
          <p:cNvPr id="4" name="irc_mi" descr="http://www.teachengineering.org/collection/cla_/lessons/cla_lesson4_forms_states_conversions/light_bulb1_lesson4_image1_resize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90" y="4410289"/>
            <a:ext cx="3195122" cy="2275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18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of stored solar energy: oil, natural gas, coal</a:t>
            </a:r>
          </a:p>
          <a:p>
            <a:r>
              <a:rPr lang="en-US" dirty="0" smtClean="0"/>
              <a:t>Plants convert solar energy to chemical energy</a:t>
            </a:r>
          </a:p>
          <a:p>
            <a:r>
              <a:rPr lang="en-US" dirty="0" smtClean="0"/>
              <a:t>Provide 90% of energy consumed worldwide</a:t>
            </a:r>
            <a:endParaRPr lang="en-US" dirty="0"/>
          </a:p>
        </p:txBody>
      </p:sp>
      <p:pic>
        <p:nvPicPr>
          <p:cNvPr id="4" name="irc_mi" descr="http://www.wrongtees.com/images/dynamic/fossil_fuels_design_black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92" y="4375008"/>
            <a:ext cx="2566167" cy="2482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29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Crude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5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5334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 descr="15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04" y="2430702"/>
            <a:ext cx="44958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3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will supplies last?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1.6 trillion barrels of conventional oil</a:t>
            </a:r>
          </a:p>
          <a:p>
            <a:r>
              <a:rPr lang="en-US" dirty="0" smtClean="0"/>
              <a:t>80% depleted between 2050 and 2100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37" y="2942667"/>
            <a:ext cx="5176418" cy="391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97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rc_mi" descr="http://i3.photobucket.com/albums/y54/hfiend/Worldwide_Oil_Reserves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8" y="274638"/>
            <a:ext cx="7750781" cy="641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2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oil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1.5% of the world’s oil reserves</a:t>
            </a:r>
          </a:p>
          <a:p>
            <a:r>
              <a:rPr lang="en-US" dirty="0" smtClean="0"/>
              <a:t>Use 23% of the world’s total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9946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48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251</Words>
  <Application>Microsoft Macintosh PowerPoint</Application>
  <PresentationFormat>On-screen Show (4:3)</PresentationFormat>
  <Paragraphs>47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SWBAT identify the advantages and disadvantages of using oil as an energy source. Do Now: Know                                     Want to Know       </vt:lpstr>
      <vt:lpstr>Unit 11: Energy</vt:lpstr>
      <vt:lpstr>Agenda</vt:lpstr>
      <vt:lpstr>Energy</vt:lpstr>
      <vt:lpstr>Fossil Fuels</vt:lpstr>
      <vt:lpstr>Refining Crude Oil</vt:lpstr>
      <vt:lpstr>How long will supplies last?</vt:lpstr>
      <vt:lpstr>PowerPoint Presentation</vt:lpstr>
      <vt:lpstr>U.S. oil consumption</vt:lpstr>
      <vt:lpstr>Advantages of Oil</vt:lpstr>
      <vt:lpstr>Disadvantages of Oil</vt:lpstr>
      <vt:lpstr>Video</vt:lpstr>
      <vt:lpstr>B.P. Oil Spill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advantages and disadvantages of using oil as an energy source.</dc:title>
  <dc:creator>Kayla McDaniel</dc:creator>
  <cp:lastModifiedBy>Kayla McDaniel</cp:lastModifiedBy>
  <cp:revision>41</cp:revision>
  <dcterms:created xsi:type="dcterms:W3CDTF">2014-05-05T21:58:11Z</dcterms:created>
  <dcterms:modified xsi:type="dcterms:W3CDTF">2016-05-12T17:03:37Z</dcterms:modified>
</cp:coreProperties>
</file>