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F29-145A-1848-9F9C-C13990BF3F98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509D-AF25-CF48-96CD-6D57F9E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F29-145A-1848-9F9C-C13990BF3F98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509D-AF25-CF48-96CD-6D57F9E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F29-145A-1848-9F9C-C13990BF3F98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509D-AF25-CF48-96CD-6D57F9E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7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F29-145A-1848-9F9C-C13990BF3F98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509D-AF25-CF48-96CD-6D57F9E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5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F29-145A-1848-9F9C-C13990BF3F98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509D-AF25-CF48-96CD-6D57F9E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F29-145A-1848-9F9C-C13990BF3F98}" type="datetimeFigureOut">
              <a:rPr lang="en-US" smtClean="0"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509D-AF25-CF48-96CD-6D57F9E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5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F29-145A-1848-9F9C-C13990BF3F98}" type="datetimeFigureOut">
              <a:rPr lang="en-US" smtClean="0"/>
              <a:t>5/11/16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509D-AF25-CF48-96CD-6D57F9E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F29-145A-1848-9F9C-C13990BF3F98}" type="datetimeFigureOut">
              <a:rPr lang="en-US" smtClean="0"/>
              <a:t>5/11/16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509D-AF25-CF48-96CD-6D57F9E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4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F29-145A-1848-9F9C-C13990BF3F98}" type="datetimeFigureOut">
              <a:rPr lang="en-US" smtClean="0"/>
              <a:t>5/11/16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509D-AF25-CF48-96CD-6D57F9E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0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F29-145A-1848-9F9C-C13990BF3F98}" type="datetimeFigureOut">
              <a:rPr lang="en-US" smtClean="0"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509D-AF25-CF48-96CD-6D57F9E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8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F29-145A-1848-9F9C-C13990BF3F98}" type="datetimeFigureOut">
              <a:rPr lang="en-US" smtClean="0"/>
              <a:t>5/11/16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509D-AF25-CF48-96CD-6D57F9E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6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9EF29-145A-1848-9F9C-C13990BF3F98}" type="datetimeFigureOut">
              <a:rPr lang="en-US" smtClean="0"/>
              <a:t>5/11/16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509D-AF25-CF48-96CD-6D57F9E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1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543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research toxicology and environmental justice topics for a project.</a:t>
            </a:r>
            <a:br>
              <a:rPr lang="en-US" dirty="0" smtClean="0"/>
            </a:br>
            <a:r>
              <a:rPr lang="en-US" dirty="0" smtClean="0"/>
              <a:t>Do Now: What was the most surprising information you learned from the </a:t>
            </a:r>
            <a:r>
              <a:rPr lang="en-US" dirty="0" err="1" smtClean="0"/>
              <a:t>webquest</a:t>
            </a:r>
            <a:r>
              <a:rPr lang="en-US" dirty="0" smtClean="0"/>
              <a:t> yesterday?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8371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ES Unit 10                                 5/11/16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19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late work for this unit due this Friday!</a:t>
            </a:r>
          </a:p>
          <a:p>
            <a:r>
              <a:rPr lang="en-US" dirty="0" smtClean="0"/>
              <a:t>Any “absent” reusing trash projects must have a note to be excused!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6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Share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and talk to share out your homework from yesterday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6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10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may work alone or with a partner </a:t>
            </a:r>
            <a:r>
              <a:rPr lang="en-US" b="1" dirty="0" smtClean="0"/>
              <a:t>who is seated near you</a:t>
            </a:r>
          </a:p>
          <a:p>
            <a:r>
              <a:rPr lang="en-US" dirty="0" smtClean="0"/>
              <a:t>You will be graded on the poster AND how you make use of your time during class</a:t>
            </a:r>
          </a:p>
          <a:p>
            <a:r>
              <a:rPr lang="en-US" dirty="0" smtClean="0"/>
              <a:t>It is due this Friday </a:t>
            </a:r>
          </a:p>
          <a:p>
            <a:r>
              <a:rPr lang="en-US" b="1" dirty="0" smtClean="0"/>
              <a:t>Don’t</a:t>
            </a:r>
            <a:r>
              <a:rPr lang="en-US" dirty="0" smtClean="0"/>
              <a:t> copy paste!</a:t>
            </a:r>
            <a:endParaRPr lang="en-US" b="1" dirty="0" smtClean="0"/>
          </a:p>
          <a:p>
            <a:r>
              <a:rPr lang="en-US" dirty="0" smtClean="0"/>
              <a:t>Hang on to your rubric!</a:t>
            </a:r>
          </a:p>
          <a:p>
            <a:r>
              <a:rPr lang="en-US" dirty="0" smtClean="0"/>
              <a:t>All posters should be handed in to me </a:t>
            </a:r>
            <a:r>
              <a:rPr lang="en-US" b="1" dirty="0" smtClean="0"/>
              <a:t>in hard copy!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4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119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SWBAT research toxicology and environmental justice topics for a project. Do Now: What was the most surprising information you learned from the webquest yesterday? </vt:lpstr>
      <vt:lpstr>Reminder!</vt:lpstr>
      <vt:lpstr>Homework Share Out</vt:lpstr>
      <vt:lpstr>Unit 10 Project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research toxicology and environmental justice topics for a project. Do Now: What was the most surprising information you learned from the webquest yesterday? </dc:title>
  <dc:creator>Kayla McDaniel</dc:creator>
  <cp:lastModifiedBy>Kayla McDaniel</cp:lastModifiedBy>
  <cp:revision>8</cp:revision>
  <dcterms:created xsi:type="dcterms:W3CDTF">2016-05-10T20:10:15Z</dcterms:created>
  <dcterms:modified xsi:type="dcterms:W3CDTF">2016-05-11T22:02:29Z</dcterms:modified>
</cp:coreProperties>
</file>