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6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7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2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6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62DE-DCC1-E047-BC2C-58BD6FE2C8E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F2C0-25DC-1748-808D-84E82E305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443" y="31211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</a:t>
            </a:r>
            <a:r>
              <a:rPr lang="en-US" dirty="0"/>
              <a:t>identify and describe the effects of the major types of chemical toxins.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Do you believe the U.S. has a culture of consumption (using and buying of goods) contributes to the amount of waste we </a:t>
            </a:r>
            <a:r>
              <a:rPr lang="en-US" dirty="0" smtClean="0"/>
              <a:t>produce or do you think it’s our wealth as a nation? Why?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011" y="198449"/>
            <a:ext cx="7320093" cy="2289044"/>
          </a:xfrm>
        </p:spPr>
        <p:txBody>
          <a:bodyPr/>
          <a:lstStyle/>
          <a:p>
            <a:pPr algn="l"/>
            <a:r>
              <a:rPr lang="en-US" dirty="0" smtClean="0"/>
              <a:t>ES Unit 10                                          5/10/16</a:t>
            </a:r>
          </a:p>
          <a:p>
            <a:pPr algn="l"/>
            <a:r>
              <a:rPr lang="en-US" dirty="0" smtClean="0"/>
              <a:t>Lesson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7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Trash Use in Japan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297004"/>
            <a:ext cx="4136871" cy="3099895"/>
          </a:xfrm>
          <a:prstGeom prst="rect">
            <a:avLst/>
          </a:prstGeom>
        </p:spPr>
      </p:pic>
      <p:pic>
        <p:nvPicPr>
          <p:cNvPr id="5" name="Picture 4" descr="Screen Shot 2016-05-10 at 10.52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264" y="1417638"/>
            <a:ext cx="4087735" cy="26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5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Friday is the last day to turn in any late reusing trash projects!!</a:t>
            </a:r>
          </a:p>
          <a:p>
            <a:r>
              <a:rPr lang="en-US" dirty="0" smtClean="0"/>
              <a:t>Agenda:</a:t>
            </a:r>
          </a:p>
          <a:p>
            <a:pPr lvl="1"/>
            <a:r>
              <a:rPr lang="en-US" dirty="0" err="1" smtClean="0"/>
              <a:t>Webquest</a:t>
            </a:r>
            <a:endParaRPr lang="en-US" dirty="0" smtClean="0"/>
          </a:p>
          <a:p>
            <a:pPr lvl="1"/>
            <a:r>
              <a:rPr lang="en-US" dirty="0" smtClean="0"/>
              <a:t>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8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Toxicology </a:t>
            </a:r>
            <a:r>
              <a:rPr lang="en-US" dirty="0" err="1"/>
              <a:t>W</a:t>
            </a:r>
            <a:r>
              <a:rPr lang="en-US" dirty="0" err="1" smtClean="0"/>
              <a:t>ebquest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ipads</a:t>
            </a:r>
            <a:r>
              <a:rPr lang="en-US" dirty="0" smtClean="0"/>
              <a:t> to find answers to the questions</a:t>
            </a:r>
            <a:r>
              <a:rPr lang="en-US" dirty="0" smtClean="0"/>
              <a:t>!</a:t>
            </a:r>
          </a:p>
          <a:p>
            <a:r>
              <a:rPr lang="en-US" dirty="0" smtClean="0"/>
              <a:t>Write down the sources you used!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4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 eco-friendly brand of make up and write one paragraph explaining what kind of makeup they sell, the approximate cost and why it is better than conventional makeup.</a:t>
            </a:r>
          </a:p>
          <a:p>
            <a:r>
              <a:rPr lang="en-US" dirty="0" smtClean="0"/>
              <a:t>Complete any late work for this unit!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6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112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identify and describe the effects of the major types of chemical toxins.  Do Now: Do you believe the U.S. has a culture of consumption (using and buying of goods) contributes to the amount of waste we produce or do you think it’s our wealth as a nation? Why?</vt:lpstr>
      <vt:lpstr>Case Study: Trash Use in Japan</vt:lpstr>
      <vt:lpstr>Announcements!</vt:lpstr>
      <vt:lpstr>Toxicology Webquest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and describe the effects of the major types of chemical toxins.  Do Now:</dc:title>
  <dc:creator>Kayla McDaniel</dc:creator>
  <cp:lastModifiedBy>Kayla McDaniel</cp:lastModifiedBy>
  <cp:revision>22</cp:revision>
  <dcterms:created xsi:type="dcterms:W3CDTF">2015-05-13T13:19:34Z</dcterms:created>
  <dcterms:modified xsi:type="dcterms:W3CDTF">2016-05-10T17:01:29Z</dcterms:modified>
</cp:coreProperties>
</file>