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6" r:id="rId4"/>
    <p:sldId id="259" r:id="rId5"/>
    <p:sldId id="261" r:id="rId6"/>
    <p:sldId id="262" r:id="rId7"/>
    <p:sldId id="260" r:id="rId8"/>
    <p:sldId id="263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6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4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8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2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6A61E-C867-8747-950F-4526A8A1948A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E03E9-427C-8D4E-88C7-A1232A9F1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osportstickers.com/products/Hazardous-Waste-Store-Caution-Sign-3.html" TargetMode="External"/><Relationship Id="rId3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xipedia.org/display/toxipedia/Love+Canal+-+Historical+Perspective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otos.nj.com/star-ledger/2014/04/the_corroding_pulaski_skyway_4.html" TargetMode="Externa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docid=8jhMK3Ln6_kmDM&amp;tbnid=18YcNUGIkQkacM:&amp;ved=0CAUQjRw&amp;url=http://superfund.ciesin.columbia.edu/&amp;ei=H-ViU_-MA-qm0QWRhIHQCA&amp;bvm=bv.65788261,d.aWw&amp;psig=AFQjCNH0jM2Wz1a2DEMgBFqfM2akj2cGgA&amp;ust=1399076483823532" TargetMode="Externa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hyperlink" Target="http://www.greenpeace.org/eastasia/multimedia/slideshows/toxics/floating-cancer-village-jiangsu/Factories-along-the-Yangtze-River/" TargetMode="External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ippapparel.com/2014/1990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5570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/>
              <a:t>SWBAT understand the threat of toxic pollutants to human health by studying </a:t>
            </a:r>
            <a:r>
              <a:rPr lang="en-US" sz="3600" dirty="0" smtClean="0"/>
              <a:t>the Love Canal case.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Do Now:</a:t>
            </a:r>
            <a:r>
              <a:rPr lang="en-US" sz="3600" dirty="0" smtClean="0">
                <a:effectLst/>
              </a:rPr>
              <a:t> In your own words, what is environmental justice?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73" y="181557"/>
            <a:ext cx="8220119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ES Unit 10                                         5/9/16</a:t>
            </a:r>
          </a:p>
          <a:p>
            <a:pPr algn="l"/>
            <a:r>
              <a:rPr lang="en-US" sz="3600" dirty="0" smtClean="0"/>
              <a:t>Lesson </a:t>
            </a:r>
            <a:r>
              <a:rPr lang="en-US" sz="36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9993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Love Canal tragedy in your own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8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Exit Ticket</a:t>
            </a:r>
            <a:r>
              <a:rPr lang="en-US" dirty="0" smtClean="0"/>
              <a:t>/</a:t>
            </a: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9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Hazardous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Waste that is dangerous or potentially harmful to our health or the environment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 of Hazardous Waste:</a:t>
            </a:r>
          </a:p>
          <a:p>
            <a:pPr lvl="1"/>
            <a:r>
              <a:rPr lang="en-US" dirty="0"/>
              <a:t>Pesticides (ant and roach killer)</a:t>
            </a:r>
          </a:p>
          <a:p>
            <a:pPr lvl="1"/>
            <a:r>
              <a:rPr lang="en-US" dirty="0"/>
              <a:t>Paints</a:t>
            </a:r>
          </a:p>
          <a:p>
            <a:pPr lvl="1"/>
            <a:r>
              <a:rPr lang="en-US" dirty="0"/>
              <a:t>Car battery acid</a:t>
            </a:r>
          </a:p>
          <a:p>
            <a:pPr lvl="1"/>
            <a:r>
              <a:rPr lang="en-US" dirty="0" smtClean="0"/>
              <a:t>Acetone (nail polish remover)</a:t>
            </a:r>
            <a:endParaRPr lang="en-US" dirty="0"/>
          </a:p>
          <a:p>
            <a:pPr lvl="1"/>
            <a:r>
              <a:rPr lang="en-US" dirty="0"/>
              <a:t>Hair coloring</a:t>
            </a:r>
          </a:p>
          <a:p>
            <a:pPr lvl="1"/>
            <a:r>
              <a:rPr lang="en-US" dirty="0"/>
              <a:t>Bleach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irc_mi" descr="http://www.prosportstickers.com/product_images/i/hazardous_waste_store_caution_sign_3__89418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136" y="4674478"/>
            <a:ext cx="3393445" cy="2059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196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Canal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9308" b="9308"/>
          <a:stretch>
            <a:fillRect/>
          </a:stretch>
        </p:blipFill>
        <p:spPr>
          <a:xfrm>
            <a:off x="5075748" y="1417637"/>
            <a:ext cx="3641158" cy="2654471"/>
          </a:xfrm>
        </p:spPr>
      </p:pic>
      <p:pic>
        <p:nvPicPr>
          <p:cNvPr id="4" name="irc_mi" descr="http://www.toxipedia.org/download/thumbnails/6002014/Love.Canal.ny.map.png?version=1&amp;modificationDate=1269958250000&amp;api=v2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63" y="2780418"/>
            <a:ext cx="4444734" cy="3628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868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rc_mi" descr="http://media.nj.com/star-ledger/photo/2014/04/14648270-standard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98" y="1792783"/>
            <a:ext cx="5742396" cy="4333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791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Canal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http://</a:t>
            </a:r>
            <a:r>
              <a:rPr lang="pl-PL" dirty="0" err="1" smtClean="0"/>
              <a:t>www.nytimes.com</a:t>
            </a:r>
            <a:r>
              <a:rPr lang="pl-PL" dirty="0" smtClean="0"/>
              <a:t>/video/</a:t>
            </a:r>
            <a:r>
              <a:rPr lang="pl-PL" dirty="0" err="1" smtClean="0"/>
              <a:t>us</a:t>
            </a:r>
            <a:r>
              <a:rPr lang="pl-PL" dirty="0" smtClean="0"/>
              <a:t>/100000002566509/love-canal-a-</a:t>
            </a:r>
            <a:r>
              <a:rPr lang="pl-PL" dirty="0" err="1" smtClean="0"/>
              <a:t>legacy</a:t>
            </a:r>
            <a:r>
              <a:rPr lang="pl-PL" dirty="0" smtClean="0"/>
              <a:t>-of-</a:t>
            </a:r>
            <a:r>
              <a:rPr lang="pl-PL" dirty="0" err="1" smtClean="0"/>
              <a:t>doubt.html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6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Superfund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Superfund site: An uncontrolled or abandoned place where hazardous waste is located.</a:t>
            </a:r>
            <a:endParaRPr lang="en-US" sz="3600" dirty="0"/>
          </a:p>
        </p:txBody>
      </p:sp>
      <p:pic>
        <p:nvPicPr>
          <p:cNvPr id="4" name="irc_mi" descr="http://superfund.ciesin.columbia.edu/sfund_files/Superfund_US_10March2011_med_0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18" y="3157766"/>
            <a:ext cx="6650181" cy="3700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05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Superfund Sites in New York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Gowanus</a:t>
            </a:r>
            <a:r>
              <a:rPr lang="en-US" dirty="0" smtClean="0"/>
              <a:t> Canal in Brooklyn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807" y="3225871"/>
            <a:ext cx="3112681" cy="20713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50" y="3225871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8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do you think </a:t>
            </a:r>
            <a:r>
              <a:rPr lang="en-US" sz="4400" smtClean="0"/>
              <a:t>superfund sites </a:t>
            </a:r>
            <a:r>
              <a:rPr lang="en-US" sz="4400" dirty="0" smtClean="0"/>
              <a:t>relates to the concept of tragedy of the commons?</a:t>
            </a:r>
            <a:endParaRPr lang="en-US" sz="4400" dirty="0"/>
          </a:p>
        </p:txBody>
      </p:sp>
      <p:pic>
        <p:nvPicPr>
          <p:cNvPr id="4" name="Picture 3" descr="https://encrypted-tbn0.gstatic.com/images?q=tbn:ANd9GcS9ojBHfBhDadQM6mNg0lyAGv6LtCm2XZTtD0XNCl4E0V0b3Tcc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1" y="4022183"/>
            <a:ext cx="3674028" cy="2313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greenpeace.org/eastasia/Global/eastasia/photos/toxics/jiangsu%20toxics/GP0208A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33" y="3759788"/>
            <a:ext cx="4092567" cy="25763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433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158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SWBAT understand the threat of toxic pollutants to human health by studying the Love Canal case.  Do Now: In your own words, what is environmental justice?</vt:lpstr>
      <vt:lpstr>Agenda</vt:lpstr>
      <vt:lpstr>Hazardous Waste</vt:lpstr>
      <vt:lpstr>Love Canal</vt:lpstr>
      <vt:lpstr>PowerPoint Presentation</vt:lpstr>
      <vt:lpstr>Love Canal Video</vt:lpstr>
      <vt:lpstr>Superfund Sites</vt:lpstr>
      <vt:lpstr>Superfund Sites in New York</vt:lpstr>
      <vt:lpstr>Critical Thinking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understand the threat of toxic pollutants to human health by studying Love canal. </dc:title>
  <dc:creator>Kayla McDaniel</dc:creator>
  <cp:lastModifiedBy>Kayla McDaniel</cp:lastModifiedBy>
  <cp:revision>26</cp:revision>
  <dcterms:created xsi:type="dcterms:W3CDTF">2014-05-01T23:30:22Z</dcterms:created>
  <dcterms:modified xsi:type="dcterms:W3CDTF">2016-05-09T14:55:36Z</dcterms:modified>
</cp:coreProperties>
</file>