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1" r:id="rId4"/>
    <p:sldId id="257" r:id="rId5"/>
    <p:sldId id="258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1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4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A2DE6-8AF0-274B-8CD4-8823CB93BF06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286E-3B1C-E94A-A206-81B4F467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3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62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define and analyze examples of environmental justice.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are two environmental benefits of recycling?</a:t>
            </a:r>
            <a:br>
              <a:rPr lang="en-US" dirty="0" smtClean="0"/>
            </a:br>
            <a:r>
              <a:rPr lang="en-US" dirty="0" smtClean="0"/>
              <a:t>What is one way we could encourage people to recycle more?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7174"/>
            <a:ext cx="7868138" cy="1752600"/>
          </a:xfrm>
        </p:spPr>
        <p:txBody>
          <a:bodyPr/>
          <a:lstStyle/>
          <a:p>
            <a:pPr algn="l"/>
            <a:r>
              <a:rPr lang="en-US" dirty="0" smtClean="0"/>
              <a:t>ES Unit 10                                                  5/6/16</a:t>
            </a:r>
          </a:p>
          <a:p>
            <a:pPr algn="l"/>
            <a:r>
              <a:rPr lang="en-US" dirty="0" smtClean="0"/>
              <a:t>Lesson 6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6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Jigsaw Reading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concept that </a:t>
            </a:r>
            <a:r>
              <a:rPr lang="en-US" sz="3600" dirty="0"/>
              <a:t>all people – regardless of their race, color, nation </a:t>
            </a:r>
            <a:r>
              <a:rPr lang="en-US" sz="3600" dirty="0" smtClean="0"/>
              <a:t>or </a:t>
            </a:r>
            <a:r>
              <a:rPr lang="en-US" sz="3600" dirty="0"/>
              <a:t>income – are able to enjoy equally high levels of environmental protection.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707" y="4514525"/>
            <a:ext cx="2925093" cy="219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 Jigsaw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68" y="1872994"/>
            <a:ext cx="3354132" cy="21233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300" y="3505200"/>
            <a:ext cx="3352800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38" y="1725564"/>
            <a:ext cx="3574854" cy="20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4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 Groups:</a:t>
            </a:r>
          </a:p>
          <a:p>
            <a:pPr lvl="1"/>
            <a:r>
              <a:rPr lang="en-US" dirty="0" smtClean="0"/>
              <a:t>Read the article</a:t>
            </a:r>
            <a:r>
              <a:rPr lang="en-US" dirty="0"/>
              <a:t> </a:t>
            </a:r>
            <a:r>
              <a:rPr lang="en-US" dirty="0" smtClean="0"/>
              <a:t>and answer the questions</a:t>
            </a:r>
          </a:p>
          <a:p>
            <a:pPr lvl="1"/>
            <a:r>
              <a:rPr lang="en-US" dirty="0" smtClean="0"/>
              <a:t>Check your answers to the questions with members at your group</a:t>
            </a:r>
          </a:p>
          <a:p>
            <a:r>
              <a:rPr lang="en-US" dirty="0" smtClean="0"/>
              <a:t>Jigsaw Groups:</a:t>
            </a:r>
          </a:p>
          <a:p>
            <a:pPr lvl="1"/>
            <a:r>
              <a:rPr lang="en-US" b="1" u="sng" dirty="0" smtClean="0"/>
              <a:t>Teach</a:t>
            </a:r>
            <a:r>
              <a:rPr lang="en-US" dirty="0" smtClean="0"/>
              <a:t> your fellow members about your article</a:t>
            </a:r>
          </a:p>
          <a:p>
            <a:pPr lvl="1"/>
            <a:r>
              <a:rPr lang="en-US" dirty="0" smtClean="0"/>
              <a:t>Take notes on your group member’s articles</a:t>
            </a:r>
          </a:p>
          <a:p>
            <a:pPr lvl="1"/>
            <a:r>
              <a:rPr lang="en-US" dirty="0" smtClean="0"/>
              <a:t>Collaborate with group members to answer the questions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349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do you think factories, landfills, and wastewater treatment plants are more commonly located in low income communities</a:t>
            </a:r>
            <a:r>
              <a:rPr lang="en-US" dirty="0" smtClean="0"/>
              <a:t>?</a:t>
            </a:r>
          </a:p>
          <a:p>
            <a:pPr lvl="0"/>
            <a:r>
              <a:rPr lang="en-US" dirty="0"/>
              <a:t>What role do you think the government should have to ensure that environmental justice occurs?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8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think of any environmental justice examples in you’ve seen in New York?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your reusing project!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902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167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define and analyze examples of environmental justice.  Do Now: What are two environmental benefits of recycling? What is one way we could encourage people to recycle more?</vt:lpstr>
      <vt:lpstr>Agenda</vt:lpstr>
      <vt:lpstr>Environmental Justice</vt:lpstr>
      <vt:lpstr>Environmental Justice Jigsaw</vt:lpstr>
      <vt:lpstr>Environmental Justice Jigsaw</vt:lpstr>
      <vt:lpstr>Discussion:</vt:lpstr>
      <vt:lpstr>Environmental Justice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21</cp:revision>
  <dcterms:created xsi:type="dcterms:W3CDTF">2015-05-11T23:22:52Z</dcterms:created>
  <dcterms:modified xsi:type="dcterms:W3CDTF">2016-05-06T15:04:10Z</dcterms:modified>
</cp:coreProperties>
</file>