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71" r:id="rId4"/>
    <p:sldId id="258" r:id="rId5"/>
    <p:sldId id="260" r:id="rId6"/>
    <p:sldId id="273" r:id="rId7"/>
    <p:sldId id="261" r:id="rId8"/>
    <p:sldId id="265" r:id="rId9"/>
    <p:sldId id="264" r:id="rId10"/>
    <p:sldId id="275" r:id="rId11"/>
    <p:sldId id="267" r:id="rId12"/>
    <p:sldId id="268" r:id="rId13"/>
    <p:sldId id="277" r:id="rId14"/>
    <p:sldId id="276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7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EFAB-E059-4C41-A454-D476590F0B06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EC44-DF3E-D34C-BE8A-3F25F356C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44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EFAB-E059-4C41-A454-D476590F0B06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EC44-DF3E-D34C-BE8A-3F25F356C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82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EFAB-E059-4C41-A454-D476590F0B06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EC44-DF3E-D34C-BE8A-3F25F356C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6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EFAB-E059-4C41-A454-D476590F0B06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EC44-DF3E-D34C-BE8A-3F25F356C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37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EFAB-E059-4C41-A454-D476590F0B06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EC44-DF3E-D34C-BE8A-3F25F356C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97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EFAB-E059-4C41-A454-D476590F0B06}" type="datetimeFigureOut">
              <a:rPr lang="en-US" smtClean="0"/>
              <a:t>5/4/16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EC44-DF3E-D34C-BE8A-3F25F356C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4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EFAB-E059-4C41-A454-D476590F0B06}" type="datetimeFigureOut">
              <a:rPr lang="en-US" smtClean="0"/>
              <a:t>5/4/16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EC44-DF3E-D34C-BE8A-3F25F356C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31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EFAB-E059-4C41-A454-D476590F0B06}" type="datetimeFigureOut">
              <a:rPr lang="en-US" smtClean="0"/>
              <a:t>5/4/16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EC44-DF3E-D34C-BE8A-3F25F356C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8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EFAB-E059-4C41-A454-D476590F0B06}" type="datetimeFigureOut">
              <a:rPr lang="en-US" smtClean="0"/>
              <a:t>5/4/16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EC44-DF3E-D34C-BE8A-3F25F356C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4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EFAB-E059-4C41-A454-D476590F0B06}" type="datetimeFigureOut">
              <a:rPr lang="en-US" smtClean="0"/>
              <a:t>5/4/16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EC44-DF3E-D34C-BE8A-3F25F356C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73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EFAB-E059-4C41-A454-D476590F0B06}" type="datetimeFigureOut">
              <a:rPr lang="en-US" smtClean="0"/>
              <a:t>5/4/16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5EC44-DF3E-D34C-BE8A-3F25F356C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92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FEFAB-E059-4C41-A454-D476590F0B06}" type="datetimeFigureOut">
              <a:rPr lang="en-US" smtClean="0"/>
              <a:t>5/4/16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5EC44-DF3E-D34C-BE8A-3F25F356C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0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ustainablecircle.org/2013/12/12/recyclable-items-vs-non-recyclable/" TargetMode="Externa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reeninbklyn.com/3894/nyc-expands-recycling-program/" TargetMode="External"/><Relationship Id="rId3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hecampbelltimes.com/wp/poll-is-cu-doing-enough-to-recycle/" TargetMode="External"/><Relationship Id="rId3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ecycledevon.org/content/what-happens-to-your-recycling-0" TargetMode="Externa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nzaga.edu/recycle/" TargetMode="External"/><Relationship Id="rId3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urbreathingplanet.com/plastic-bottles-recycling-or-landfill/" TargetMode="Externa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8783" y="3482550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 smtClean="0"/>
              <a:t>SWBAT identify ways in which recycling reduces the amount of garbage produced.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Do Now: </a:t>
            </a:r>
            <a:r>
              <a:rPr lang="en-US" sz="4000" dirty="0"/>
              <a:t>On a daily basis, how often do you recycle</a:t>
            </a:r>
            <a:r>
              <a:rPr lang="en-US" sz="4000" dirty="0" smtClean="0"/>
              <a:t>?</a:t>
            </a:r>
            <a:br>
              <a:rPr lang="en-US" sz="4000" dirty="0" smtClean="0"/>
            </a:br>
            <a:r>
              <a:rPr lang="en-US" sz="4000" dirty="0" smtClean="0"/>
              <a:t>Which item do you recycle the most (i.e. bottles, paper)?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5569" y="224120"/>
            <a:ext cx="7600690" cy="1752600"/>
          </a:xfrm>
        </p:spPr>
        <p:txBody>
          <a:bodyPr/>
          <a:lstStyle/>
          <a:p>
            <a:pPr algn="l"/>
            <a:r>
              <a:rPr lang="en-US" dirty="0" smtClean="0"/>
              <a:t>ES Unit 10                                               </a:t>
            </a:r>
            <a:r>
              <a:rPr lang="en-US" dirty="0"/>
              <a:t>5</a:t>
            </a:r>
            <a:r>
              <a:rPr lang="en-US" dirty="0" smtClean="0"/>
              <a:t>/</a:t>
            </a:r>
            <a:r>
              <a:rPr lang="en-US" dirty="0"/>
              <a:t>5</a:t>
            </a:r>
            <a:r>
              <a:rPr lang="en-US" dirty="0" smtClean="0"/>
              <a:t>/16</a:t>
            </a:r>
            <a:endParaRPr lang="en-US" dirty="0" smtClean="0"/>
          </a:p>
          <a:p>
            <a:pPr algn="l"/>
            <a:r>
              <a:rPr lang="en-US" dirty="0" smtClean="0"/>
              <a:t>Lesson 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96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 or False?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recycle plastic with food in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8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NOT recyclable?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24050" cy="4525963"/>
          </a:xfrm>
        </p:spPr>
        <p:txBody>
          <a:bodyPr/>
          <a:lstStyle/>
          <a:p>
            <a:r>
              <a:rPr lang="en-US" dirty="0" smtClean="0"/>
              <a:t>Plastic bags</a:t>
            </a:r>
          </a:p>
          <a:p>
            <a:r>
              <a:rPr lang="en-US" dirty="0" smtClean="0"/>
              <a:t>Sponges</a:t>
            </a:r>
          </a:p>
          <a:p>
            <a:r>
              <a:rPr lang="en-US" dirty="0" smtClean="0"/>
              <a:t>Diapers</a:t>
            </a:r>
          </a:p>
          <a:p>
            <a:r>
              <a:rPr lang="en-US" dirty="0" smtClean="0"/>
              <a:t>Napkins/paper towels</a:t>
            </a:r>
          </a:p>
          <a:p>
            <a:r>
              <a:rPr lang="en-US" dirty="0" smtClean="0"/>
              <a:t>Styrofoam</a:t>
            </a:r>
          </a:p>
          <a:p>
            <a:r>
              <a:rPr lang="en-US" dirty="0" smtClean="0"/>
              <a:t>Paper soiled with plastic or food</a:t>
            </a:r>
            <a:endParaRPr lang="en-US" dirty="0"/>
          </a:p>
        </p:txBody>
      </p:sp>
      <p:pic>
        <p:nvPicPr>
          <p:cNvPr id="4" name="irc_mi" descr="http://sustainablecircle.org/wp-content/uploads/2013/12/Poster-Recyclable-vs-Not.p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50" y="1539294"/>
            <a:ext cx="3183654" cy="45868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383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 and NYC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NYC residents recycle 17% of total waste</a:t>
            </a:r>
          </a:p>
          <a:p>
            <a:r>
              <a:rPr lang="en-US" dirty="0" smtClean="0"/>
              <a:t>Only HALF of what we could be recycling</a:t>
            </a:r>
            <a:endParaRPr lang="en-US" dirty="0"/>
          </a:p>
        </p:txBody>
      </p:sp>
      <p:pic>
        <p:nvPicPr>
          <p:cNvPr id="4" name="irc_mi" descr="http://www.greeninbklyn.com/wp-content/uploads/2013/04/NYC-Recycling-Logos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00" y="3386862"/>
            <a:ext cx="6567463" cy="2900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236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a Recycling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01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Trash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the same “zero-waste” program could work in the U.S.? Could it become the norm? why or why not?</a:t>
            </a:r>
          </a:p>
          <a:p>
            <a:r>
              <a:rPr lang="en-US" dirty="0" smtClean="0"/>
              <a:t>What sort of incentives do you think we would need to offer people in order to implement this in the U.S.?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5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9 Exam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is not a part of smog</a:t>
            </a:r>
          </a:p>
          <a:p>
            <a:pPr lvl="1"/>
            <a:r>
              <a:rPr lang="en-US" dirty="0" err="1" smtClean="0"/>
              <a:t>NO</a:t>
            </a:r>
            <a:r>
              <a:rPr lang="en-US" baseline="-25000" dirty="0" err="1" smtClean="0"/>
              <a:t>x</a:t>
            </a:r>
            <a:r>
              <a:rPr lang="en-US" dirty="0" smtClean="0"/>
              <a:t>, SO</a:t>
            </a:r>
            <a:r>
              <a:rPr lang="en-US" baseline="-25000" dirty="0" smtClean="0"/>
              <a:t>2</a:t>
            </a:r>
            <a:r>
              <a:rPr lang="en-US" dirty="0" smtClean="0"/>
              <a:t>, CO are!!</a:t>
            </a:r>
          </a:p>
          <a:p>
            <a:r>
              <a:rPr lang="en-US" dirty="0" smtClean="0"/>
              <a:t>Acid rain </a:t>
            </a:r>
            <a:r>
              <a:rPr lang="en-US" dirty="0" err="1" smtClean="0"/>
              <a:t>doesn</a:t>
            </a:r>
            <a:r>
              <a:rPr lang="fr-FR" dirty="0" smtClean="0"/>
              <a:t>’</a:t>
            </a:r>
            <a:r>
              <a:rPr lang="en-US" dirty="0" smtClean="0"/>
              <a:t>t cause Eutrophication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68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Mini-lecture</a:t>
            </a:r>
          </a:p>
          <a:p>
            <a:r>
              <a:rPr lang="en-US" dirty="0" smtClean="0"/>
              <a:t>Videos</a:t>
            </a:r>
            <a:endParaRPr lang="en-US" dirty="0" smtClean="0"/>
          </a:p>
          <a:p>
            <a:r>
              <a:rPr lang="en-US" dirty="0" smtClean="0"/>
              <a:t>Pass Back Unit 9 </a:t>
            </a:r>
            <a:r>
              <a:rPr lang="en-US" dirty="0" smtClean="0"/>
              <a:t>Exams</a:t>
            </a:r>
          </a:p>
          <a:p>
            <a:r>
              <a:rPr lang="en-US" dirty="0" smtClean="0"/>
              <a:t>Trash re-using project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2127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Recycling Quiz!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Skip Question #9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661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Recycle?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Trash avoids landfills</a:t>
            </a:r>
          </a:p>
          <a:p>
            <a:r>
              <a:rPr lang="en-US" sz="4800" dirty="0" smtClean="0"/>
              <a:t>Saves resources</a:t>
            </a:r>
            <a:endParaRPr lang="en-US" sz="4400" dirty="0" smtClean="0"/>
          </a:p>
          <a:p>
            <a:r>
              <a:rPr lang="en-US" sz="4800" dirty="0" smtClean="0"/>
              <a:t>Saves energy </a:t>
            </a:r>
          </a:p>
          <a:p>
            <a:r>
              <a:rPr lang="en-US" sz="4800" dirty="0" smtClean="0"/>
              <a:t>Creates Jobs</a:t>
            </a:r>
          </a:p>
        </p:txBody>
      </p:sp>
      <p:pic>
        <p:nvPicPr>
          <p:cNvPr id="5" name="irc_mi" descr="http://thecampbelltimes.com/wp/wp-content/uploads/2014/03/recycle-logo.gif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621" y="3598135"/>
            <a:ext cx="3746179" cy="2785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5053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Recycle?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844615" cy="3055421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Prevents Pollution</a:t>
            </a:r>
          </a:p>
          <a:p>
            <a:pPr lvl="1"/>
            <a:r>
              <a:rPr lang="en-US" sz="4000" dirty="0" smtClean="0"/>
              <a:t>Avoids environmental damage:</a:t>
            </a:r>
          </a:p>
          <a:p>
            <a:pPr lvl="2"/>
            <a:r>
              <a:rPr lang="en-US" sz="4000" dirty="0" smtClean="0"/>
              <a:t>Mine for minerals</a:t>
            </a:r>
          </a:p>
          <a:p>
            <a:pPr lvl="2"/>
            <a:r>
              <a:rPr lang="en-US" sz="4000" dirty="0" smtClean="0"/>
              <a:t>Drill for petroleum</a:t>
            </a:r>
          </a:p>
          <a:p>
            <a:pPr lvl="2"/>
            <a:r>
              <a:rPr lang="en-US" sz="4000" dirty="0" smtClean="0"/>
              <a:t>Cut down trees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8777" y="4521318"/>
            <a:ext cx="3242895" cy="216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147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and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your group, make a list of everything you know that is recyclable and everything that you know isn’t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1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recyclable?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Paper</a:t>
            </a:r>
          </a:p>
          <a:p>
            <a:pPr lvl="1"/>
            <a:r>
              <a:rPr lang="en-US" dirty="0" smtClean="0"/>
              <a:t>Newspaper, magazines</a:t>
            </a:r>
          </a:p>
          <a:p>
            <a:pPr lvl="1"/>
            <a:r>
              <a:rPr lang="en-US" dirty="0" smtClean="0"/>
              <a:t> White and colored paper</a:t>
            </a:r>
          </a:p>
          <a:p>
            <a:pPr lvl="1"/>
            <a:r>
              <a:rPr lang="en-US" dirty="0" smtClean="0"/>
              <a:t>Paper bags</a:t>
            </a:r>
          </a:p>
          <a:p>
            <a:pPr lvl="1"/>
            <a:r>
              <a:rPr lang="en-US" dirty="0" smtClean="0"/>
              <a:t>Wrapping paper</a:t>
            </a:r>
          </a:p>
          <a:p>
            <a:pPr lvl="1"/>
            <a:r>
              <a:rPr lang="en-US" dirty="0" smtClean="0"/>
              <a:t>Paper cups (must be clean)</a:t>
            </a:r>
          </a:p>
          <a:p>
            <a:r>
              <a:rPr lang="en-US" dirty="0" smtClean="0"/>
              <a:t>Cardboard</a:t>
            </a:r>
          </a:p>
          <a:p>
            <a:pPr lvl="1"/>
            <a:endParaRPr lang="en-US" dirty="0"/>
          </a:p>
        </p:txBody>
      </p:sp>
      <p:pic>
        <p:nvPicPr>
          <p:cNvPr id="4" name="irc_mi" descr="http://www.recycledevon.org/sites/default/files/Recyclable_Paper_Sort_Line_0.jpg?1321539961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407" y="2963504"/>
            <a:ext cx="3356393" cy="2712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2257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recyclable?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Metal</a:t>
            </a:r>
          </a:p>
          <a:p>
            <a:pPr lvl="1"/>
            <a:r>
              <a:rPr lang="en-US" sz="3600" dirty="0" smtClean="0"/>
              <a:t>Metal cans</a:t>
            </a:r>
          </a:p>
          <a:p>
            <a:pPr lvl="1"/>
            <a:r>
              <a:rPr lang="en-US" sz="3600" dirty="0" smtClean="0"/>
              <a:t>Aluminum foil (without food!)</a:t>
            </a:r>
          </a:p>
          <a:p>
            <a:r>
              <a:rPr lang="en-US" sz="3600" dirty="0" smtClean="0"/>
              <a:t>Glass</a:t>
            </a:r>
          </a:p>
          <a:p>
            <a:pPr lvl="1"/>
            <a:r>
              <a:rPr lang="en-US" sz="3600" dirty="0" smtClean="0"/>
              <a:t>Bottles and jars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irc_mi" descr="http://www.gonzaga.edu/Campus-Resources/sustainability/Images/cans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311" y="3732982"/>
            <a:ext cx="3405235" cy="27824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809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recyclable?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13275" cy="5257800"/>
          </a:xfrm>
        </p:spPr>
        <p:txBody>
          <a:bodyPr>
            <a:noAutofit/>
          </a:bodyPr>
          <a:lstStyle/>
          <a:p>
            <a:r>
              <a:rPr lang="en-US" dirty="0" smtClean="0"/>
              <a:t>Plastic </a:t>
            </a:r>
          </a:p>
          <a:p>
            <a:pPr lvl="1"/>
            <a:r>
              <a:rPr lang="en-US" sz="3200" dirty="0" smtClean="0"/>
              <a:t>Bottles and jars</a:t>
            </a:r>
          </a:p>
          <a:p>
            <a:pPr lvl="1"/>
            <a:r>
              <a:rPr lang="en-US" sz="3200" dirty="0" smtClean="0"/>
              <a:t>Rigid food containers (yogurt and hummus containers)</a:t>
            </a:r>
          </a:p>
        </p:txBody>
      </p:sp>
      <p:pic>
        <p:nvPicPr>
          <p:cNvPr id="4" name="irc_mi" descr="http://www.ourbreathingplanet.com/wp-content/uploads/2010/09/Plastic-recycling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475" y="1267618"/>
            <a:ext cx="3616325" cy="542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44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1616</TotalTime>
  <Words>292</Words>
  <Application>Microsoft Macintosh PowerPoint</Application>
  <PresentationFormat>On-screen Show (4:3)</PresentationFormat>
  <Paragraphs>61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SWBAT identify ways in which recycling reduces the amount of garbage produced.  Do Now: On a daily basis, how often do you recycle? Which item do you recycle the most (i.e. bottles, paper)? </vt:lpstr>
      <vt:lpstr>Agenda</vt:lpstr>
      <vt:lpstr>Recycling Quiz!</vt:lpstr>
      <vt:lpstr>Why Recycle?</vt:lpstr>
      <vt:lpstr>Why Recycle?</vt:lpstr>
      <vt:lpstr>Turn and Talk</vt:lpstr>
      <vt:lpstr>What is recyclable?</vt:lpstr>
      <vt:lpstr>What is recyclable?</vt:lpstr>
      <vt:lpstr>What is recyclable?</vt:lpstr>
      <vt:lpstr>True or False?</vt:lpstr>
      <vt:lpstr>What is NOT recyclable?</vt:lpstr>
      <vt:lpstr>Recycling and NYC</vt:lpstr>
      <vt:lpstr>Inside a Recycling Plant</vt:lpstr>
      <vt:lpstr>Japan Trash Video</vt:lpstr>
      <vt:lpstr>Unit 9 Exam Notes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identify ways in which recycling reduces that mount of garbage produced.</dc:title>
  <dc:creator>Kayla McDaniel</dc:creator>
  <cp:lastModifiedBy>Kayla McDaniel</cp:lastModifiedBy>
  <cp:revision>55</cp:revision>
  <dcterms:created xsi:type="dcterms:W3CDTF">2014-04-09T22:26:18Z</dcterms:created>
  <dcterms:modified xsi:type="dcterms:W3CDTF">2016-05-05T18:04:43Z</dcterms:modified>
</cp:coreProperties>
</file>