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6" r:id="rId4"/>
    <p:sldId id="261" r:id="rId5"/>
    <p:sldId id="271" r:id="rId6"/>
    <p:sldId id="268" r:id="rId7"/>
    <p:sldId id="269" r:id="rId8"/>
    <p:sldId id="27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D0AF6-B284-2044-A083-9437C9C2C224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9340-85CD-B641-8FB8-894F67A1B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9340-85CD-B641-8FB8-894F67A1BC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E680-CFAE-8848-9E96-E38ACE02CF3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BB28-509D-854E-A7AF-297F2AA6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abybedding.com/blog/history-of-the-sock-monkey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personal.psu.edu/afr3/blogs/siowfa13/2013/12/reduce-reuse-recycle.html" TargetMode="External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reuse&amp;source=images&amp;cd=&amp;docid=Zmt2513jJPdomM&amp;tbnid=zzVm9ASp-MBUqM:&amp;ved=0CAUQjRw&amp;url=http://www.socreativethings.com/9-creative-ideas-to-reuse-plastic-bottles/&amp;ei=0t9GU7q5N6fKsQT0kYCICA&amp;bvm=bv.64507335,d.dmQ&amp;psig=AFQjCNF7nuW8rAPoh7JkCCAgzcZ556-SAA&amp;ust=13972401094452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google.com/url?sa=i&amp;rct=j&amp;q=reuse&amp;source=images&amp;cd=&amp;docid=Zmt2513jJPdomM&amp;tbnid=zzVm9ASp-MBUqM:&amp;ved=0CAUQjRw&amp;url=http://www.socreativethings.com/9-creative-ideas-to-reuse-plastic-bottles/&amp;ei=0t9GU7q5N6fKsQT0kYCICA&amp;bvm=bv.64507335,d.dmQ&amp;psig=AFQjCNF7nuW8rAPoh7JkCCAgzcZ556-SAA&amp;ust=1397240109445245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sonal.psu.edu/afr3/blogs/siowfa13/2013/12/reduce-reuse-recyc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earth911.com/news/2012/10/22/10-simple-reuse-projects-in-30-minutes-or-less/8" TargetMode="External"/><Relationship Id="rId5" Type="http://schemas.openxmlformats.org/officeDocument/2006/relationships/image" Target="../media/image5.jpeg"/><Relationship Id="rId6" Type="http://schemas.openxmlformats.org/officeDocument/2006/relationships/hyperlink" Target="http://earth911.com/news/2012/10/22/10-simple-reuse-projects-in-30-minutes-or-less/2" TargetMode="Externa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rth911.com/news/2012/10/22/10-simple-reuse-projects-in-30-minutes-or-le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greendiary.com/amazing-houses-made-from-recycled-plastic-bottles.html" TargetMode="External"/><Relationship Id="rId5" Type="http://schemas.openxmlformats.org/officeDocument/2006/relationships/image" Target="../media/image8.jpeg"/><Relationship Id="rId6" Type="http://schemas.openxmlformats.org/officeDocument/2006/relationships/hyperlink" Target="http://flippies.com/adflipoff/archives/37295" TargetMode="Externa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brarianpants.blogspot.com/2010_08_01_archiv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137246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SWBAT identify how trash items can be reused.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Now: Is </a:t>
            </a:r>
            <a:r>
              <a:rPr lang="en-US" dirty="0"/>
              <a:t>there anything that you would consider to be trash that you </a:t>
            </a:r>
            <a:r>
              <a:rPr lang="en-US" dirty="0" smtClean="0"/>
              <a:t>reuse regularly?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19" y="199470"/>
            <a:ext cx="7086600" cy="1752600"/>
          </a:xfrm>
        </p:spPr>
        <p:txBody>
          <a:bodyPr/>
          <a:lstStyle/>
          <a:p>
            <a:r>
              <a:rPr lang="en-US" dirty="0" smtClean="0"/>
              <a:t>ES Unit 10                                            5</a:t>
            </a:r>
            <a:r>
              <a:rPr lang="en-US" dirty="0" smtClean="0"/>
              <a:t>/4/16</a:t>
            </a:r>
            <a:endParaRPr lang="en-US" dirty="0" smtClean="0"/>
          </a:p>
          <a:p>
            <a:pPr algn="l"/>
            <a:r>
              <a:rPr lang="en-US" dirty="0" smtClean="0"/>
              <a:t>Lesson 4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15" y="5390365"/>
            <a:ext cx="1382553" cy="146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vs.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Recycle: processing used materials (waste) into new products.</a:t>
            </a:r>
          </a:p>
          <a:p>
            <a:r>
              <a:rPr lang="en-US" sz="3600" dirty="0" smtClean="0"/>
              <a:t>Reuse: Product is put to another use. </a:t>
            </a:r>
            <a:endParaRPr lang="en-US" sz="3600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6" y="4212555"/>
            <a:ext cx="2318127" cy="191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53" y="4031154"/>
            <a:ext cx="3386479" cy="233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18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vs.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is better? Why?</a:t>
            </a:r>
            <a:endParaRPr lang="en-US" sz="4000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53" y="3305546"/>
            <a:ext cx="3809789" cy="267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5" y="3305546"/>
            <a:ext cx="3648530" cy="263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00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reuse?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Glass bottle</a:t>
            </a:r>
          </a:p>
          <a:p>
            <a:r>
              <a:rPr lang="en-US" dirty="0" smtClean="0"/>
              <a:t>Cloth Napkins</a:t>
            </a:r>
          </a:p>
          <a:p>
            <a:r>
              <a:rPr lang="en-US" dirty="0" smtClean="0"/>
              <a:t>Soup can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6" y="4040951"/>
            <a:ext cx="2407628" cy="226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43" y="2801895"/>
            <a:ext cx="2367312" cy="211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9" y="3858359"/>
            <a:ext cx="2580175" cy="245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0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2.bp.blogspot.com/_g7X7Miiazew/TF1wrfyN98I/AAAAAAAACTY/r24_OknBh_Q/s1600/bottle+house+chape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39" y="4321632"/>
            <a:ext cx="3687461" cy="241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greendiary.com/wp-content/uploads/2012/07/mexican-house-made-from-plastic-bottles_ZNszZ_1144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66" y="1417638"/>
            <a:ext cx="3952346" cy="231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flippies.com/adflipoff/wp-content/plugins/RSSPoster_PRO/cache/801b8_bottle-hous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" y="4321632"/>
            <a:ext cx="4186704" cy="2341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16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for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869"/>
            <a:ext cx="3816215" cy="332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04" y="3648194"/>
            <a:ext cx="3465095" cy="304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31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for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909"/>
            <a:ext cx="4078264" cy="29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81" y="4065235"/>
            <a:ext cx="3903019" cy="2464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minnesota.cbslocal.com</a:t>
            </a:r>
            <a:r>
              <a:rPr lang="en-US" dirty="0" smtClean="0"/>
              <a:t>/2011/10/16/finding-</a:t>
            </a:r>
            <a:r>
              <a:rPr lang="en-US" dirty="0" err="1" smtClean="0"/>
              <a:t>minnesota</a:t>
            </a:r>
            <a:r>
              <a:rPr lang="en-US" dirty="0" smtClean="0"/>
              <a:t>-recycled-art-featured-in-new-exhibit/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7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Jot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 we feel the need to constantly buy new things when our trash can be reused in so many different ways?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69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130</Words>
  <Application>Microsoft Macintosh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SWBAT identify how trash items can be reused.  Do Now: Is there anything that you would consider to be trash that you reuse regularly? </vt:lpstr>
      <vt:lpstr>Reuse vs. Recycle</vt:lpstr>
      <vt:lpstr>Reuse vs. Recycle</vt:lpstr>
      <vt:lpstr>How can we reuse?</vt:lpstr>
      <vt:lpstr>Bottle Houses</vt:lpstr>
      <vt:lpstr>Reusing for Art</vt:lpstr>
      <vt:lpstr>Reusing for Art</vt:lpstr>
      <vt:lpstr>Recycled Art</vt:lpstr>
      <vt:lpstr>Stop and Jot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how trash items can be reused.</dc:title>
  <dc:creator>Kayla McDaniel</dc:creator>
  <cp:lastModifiedBy>Kayla McDaniel</cp:lastModifiedBy>
  <cp:revision>56</cp:revision>
  <dcterms:created xsi:type="dcterms:W3CDTF">2014-04-10T17:46:30Z</dcterms:created>
  <dcterms:modified xsi:type="dcterms:W3CDTF">2016-05-04T14:47:45Z</dcterms:modified>
</cp:coreProperties>
</file>