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77" r:id="rId3"/>
    <p:sldId id="272" r:id="rId4"/>
    <p:sldId id="258" r:id="rId5"/>
    <p:sldId id="260" r:id="rId6"/>
    <p:sldId id="275" r:id="rId7"/>
    <p:sldId id="276" r:id="rId8"/>
    <p:sldId id="265" r:id="rId9"/>
    <p:sldId id="279" r:id="rId10"/>
    <p:sldId id="259" r:id="rId11"/>
    <p:sldId id="261" r:id="rId12"/>
    <p:sldId id="262" r:id="rId13"/>
    <p:sldId id="264" r:id="rId14"/>
    <p:sldId id="273" r:id="rId15"/>
    <p:sldId id="271" r:id="rId16"/>
    <p:sldId id="274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8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FF2C-FED8-4345-85CF-B959EE4797AC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6753-488E-6147-A26E-0902E50A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cineratorfree.com/" TargetMode="Externa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hyperlink" Target="http://cdn2.arkive.org/media/91/914E8238-3D0F-4E43-9C15-85DA68A9D160/Presentation.Large/Dead-Laysan-albatross-showing-plastics-in-stomach.jpg" TargetMode="Externa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n2.arkive.org/media/99/998E4DD6-99A7-4F16-B487-BA7D3BAC170B/Presentation.Large/Female-green-turtle-trying-to-find-a-suitable-site-to-lay-eggs-among-the-debris-on-a-nesting-beach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tyroom.blogs.nytimes.com/category/environment/page/3/" TargetMode="Externa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louiscountymn.gov/LANDPROPERTY/GarbageRecycling.aspx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ckcheckwv.net/2013/12/09/10354/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drinc.com/portfolio/hickory-ridge-landfill-solar-energy-cover" TargetMode="Externa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55" y="3217559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SWBAT identify ways in which material waste is disposed.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Do Now:  What is planned obsolescence? How does it contribute to a throw away society?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430" y="357798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ES Unit 10                                           5/2/16                         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Burning trash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Reduce solid mass of trash by 80 to 85%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Releases toxins into the air</a:t>
            </a:r>
          </a:p>
          <a:p>
            <a:pPr lvl="1"/>
            <a:r>
              <a:rPr lang="en-US" dirty="0" smtClean="0"/>
              <a:t>Can create toxic ash</a:t>
            </a:r>
            <a:endParaRPr lang="en-US" dirty="0"/>
          </a:p>
        </p:txBody>
      </p:sp>
      <p:pic>
        <p:nvPicPr>
          <p:cNvPr id="4" name="irc_mi" descr="http://incineratorfree.com/wp-content/uploads/2009/11/incinerator2lar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36" y="3380616"/>
            <a:ext cx="2580058" cy="3477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50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Female green turtle trying to find a suitable site to lay eggs among the debris on a nesting beach">
            <a:hlinkClick r:id="rId2" tooltip="View a slideshow of photos of the Green turt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83" y="3005794"/>
            <a:ext cx="3019544" cy="200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Pacific Garbage 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01"/>
            <a:ext cx="8229600" cy="4525963"/>
          </a:xfrm>
        </p:spPr>
        <p:txBody>
          <a:bodyPr/>
          <a:lstStyle/>
          <a:p>
            <a:r>
              <a:rPr lang="en-US" dirty="0" smtClean="0"/>
              <a:t>Waste is trapped by rotating ocean currents</a:t>
            </a:r>
            <a:endParaRPr lang="en-US" dirty="0"/>
          </a:p>
          <a:p>
            <a:r>
              <a:rPr lang="en-US" dirty="0" smtClean="0"/>
              <a:t>Covers an area twice the size of France</a:t>
            </a:r>
            <a:endParaRPr lang="en-US" dirty="0"/>
          </a:p>
        </p:txBody>
      </p:sp>
      <p:pic>
        <p:nvPicPr>
          <p:cNvPr id="4" name="Picture 10" descr="Gyre Map cro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8" y="4736661"/>
            <a:ext cx="3031157" cy="184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ead Laysan albatross showing plastics in stomach">
            <a:hlinkClick r:id="rId5" tooltip="View a slideshow of photos of the Laysan albatros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8" y="4736662"/>
            <a:ext cx="2811048" cy="184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1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in 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NYC produces 12,000 tons of trash every day</a:t>
            </a:r>
          </a:p>
          <a:p>
            <a:r>
              <a:rPr lang="en-US" dirty="0" smtClean="0"/>
              <a:t>Sent to New Jersey, Pennsylvania, South Carolina, and Virginia</a:t>
            </a:r>
            <a:endParaRPr lang="en-US" dirty="0"/>
          </a:p>
          <a:p>
            <a:r>
              <a:rPr lang="en-US" dirty="0" smtClean="0"/>
              <a:t>Goes to incinerators or landfills</a:t>
            </a:r>
            <a:endParaRPr lang="en-US" dirty="0"/>
          </a:p>
          <a:p>
            <a:r>
              <a:rPr lang="en-US" dirty="0" smtClean="0"/>
              <a:t>Cost: over 1 million a day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83" y="4543951"/>
            <a:ext cx="4086780" cy="2223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90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do you think people are oblivious (not aware) as to where their trash goes?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956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 ban on Styrofoam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Polystyrene: Polymer found in plastic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04" y="3624716"/>
            <a:ext cx="2774248" cy="250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31" y="2648353"/>
            <a:ext cx="2125572" cy="3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0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Less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disappearingpackage.com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5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Glows:</a:t>
            </a:r>
          </a:p>
          <a:p>
            <a:pPr lvl="1"/>
            <a:r>
              <a:rPr lang="en-US" sz="3600" dirty="0" smtClean="0"/>
              <a:t>Great job with data representation</a:t>
            </a:r>
          </a:p>
          <a:p>
            <a:pPr lvl="1"/>
            <a:r>
              <a:rPr lang="en-US" sz="3600" dirty="0" smtClean="0"/>
              <a:t>Great job with experimental design</a:t>
            </a:r>
          </a:p>
          <a:p>
            <a:r>
              <a:rPr lang="en-US" sz="4000" dirty="0" smtClean="0"/>
              <a:t>Grows:</a:t>
            </a:r>
          </a:p>
          <a:p>
            <a:pPr lvl="1"/>
            <a:r>
              <a:rPr lang="en-US" sz="3600" dirty="0" smtClean="0"/>
              <a:t>Always cite ALL outside research you include</a:t>
            </a:r>
          </a:p>
          <a:p>
            <a:pPr lvl="1"/>
            <a:r>
              <a:rPr lang="en-US" sz="3600" dirty="0" smtClean="0"/>
              <a:t>Remember to compare your data to your control</a:t>
            </a:r>
          </a:p>
          <a:p>
            <a:pPr lvl="1"/>
            <a:r>
              <a:rPr lang="en-US" sz="3600" dirty="0" smtClean="0"/>
              <a:t>Refer to numbers in your results summary section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057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San Francisco's “Zero Waste” Policy</a:t>
            </a:r>
          </a:p>
          <a:p>
            <a:r>
              <a:rPr lang="en-US" dirty="0" smtClean="0"/>
              <a:t>Keep collecting your trash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4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Share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Reading </a:t>
            </a:r>
          </a:p>
          <a:p>
            <a:r>
              <a:rPr lang="en-US" dirty="0" smtClean="0"/>
              <a:t>Video/Discussion</a:t>
            </a:r>
          </a:p>
          <a:p>
            <a:r>
              <a:rPr lang="en-US" dirty="0" smtClean="0"/>
              <a:t>Pass Back lab reports</a:t>
            </a:r>
          </a:p>
        </p:txBody>
      </p:sp>
    </p:spTree>
    <p:extLst>
      <p:ext uri="{BB962C8B-B14F-4D97-AF65-F5344CB8AC3E}">
        <p14:creationId xmlns:p14="http://schemas.microsoft.com/office/powerpoint/2010/main" val="276137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tp://public.media.smithsonianmag.com/legacy_blog/waste-projection-grap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" y="1600200"/>
            <a:ext cx="7757795" cy="450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78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our trash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stlouiscountymn.gov/portals/0/Library/Land-Property/Garbage-n-Recycling/Garbage-Disposal/Packer-truc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3" y="1774742"/>
            <a:ext cx="7297170" cy="3967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0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341"/>
            <a:ext cx="6397453" cy="432082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Dispose of waste by burying</a:t>
            </a:r>
          </a:p>
          <a:p>
            <a:r>
              <a:rPr lang="en-US" sz="4000" dirty="0" smtClean="0"/>
              <a:t>Over 3,000 active landfills in the U.S.</a:t>
            </a:r>
            <a:endParaRPr lang="en-US" sz="4000" dirty="0"/>
          </a:p>
          <a:p>
            <a:r>
              <a:rPr lang="en-US" sz="4000" dirty="0" smtClean="0"/>
              <a:t>Problems:</a:t>
            </a:r>
          </a:p>
          <a:p>
            <a:pPr lvl="1"/>
            <a:r>
              <a:rPr lang="en-US" sz="4000" dirty="0" smtClean="0"/>
              <a:t>Many are full</a:t>
            </a:r>
          </a:p>
          <a:p>
            <a:pPr lvl="1"/>
            <a:r>
              <a:rPr lang="en-US" sz="4000" dirty="0" smtClean="0"/>
              <a:t>Waste </a:t>
            </a:r>
            <a:r>
              <a:rPr lang="en-US" sz="4000" dirty="0" smtClean="0"/>
              <a:t>can contaminate ground water</a:t>
            </a:r>
            <a:endParaRPr lang="en-US" sz="4000" dirty="0"/>
          </a:p>
        </p:txBody>
      </p:sp>
      <p:pic>
        <p:nvPicPr>
          <p:cNvPr id="4" name="irc_mi" descr="http://www.frackcheckwv.net/wp-content/uploads/2013/12/land-with-toxic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84" y="3274093"/>
            <a:ext cx="3310816" cy="203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6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7" y="1775550"/>
            <a:ext cx="7444015" cy="43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048" cy="4935675"/>
          </a:xfrm>
        </p:spPr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 to build</a:t>
            </a:r>
          </a:p>
          <a:p>
            <a:pPr lvl="1"/>
            <a:r>
              <a:rPr lang="en-US" dirty="0" smtClean="0"/>
              <a:t>Methane is produced during decomposition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Methane can be burned to generate energy</a:t>
            </a:r>
          </a:p>
          <a:p>
            <a:pPr lvl="1"/>
            <a:r>
              <a:rPr lang="en-US" dirty="0" smtClean="0"/>
              <a:t>Holds waste with little contamination of the surrounding environment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66" y="2047447"/>
            <a:ext cx="5228428" cy="3649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00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Staten Island Landfill: Fresh Kills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423" b="16423"/>
          <a:stretch>
            <a:fillRect/>
          </a:stretch>
        </p:blipFill>
        <p:spPr>
          <a:xfrm>
            <a:off x="457200" y="1600200"/>
            <a:ext cx="6020500" cy="3311043"/>
          </a:xfrm>
        </p:spPr>
      </p:pic>
    </p:spTree>
    <p:extLst>
      <p:ext uri="{BB962C8B-B14F-4D97-AF65-F5344CB8AC3E}">
        <p14:creationId xmlns:p14="http://schemas.microsoft.com/office/powerpoint/2010/main" val="393671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283</Words>
  <Application>Microsoft Macintosh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SWBAT identify ways in which material waste is disposed.  Do Now:  What is planned obsolescence? How does it contribute to a throw away society?  </vt:lpstr>
      <vt:lpstr>Agenda</vt:lpstr>
      <vt:lpstr>Waste Generation</vt:lpstr>
      <vt:lpstr>Where does our trash go?</vt:lpstr>
      <vt:lpstr>Landfills</vt:lpstr>
      <vt:lpstr>Sanitary Landfills</vt:lpstr>
      <vt:lpstr>Sanitary Landfills</vt:lpstr>
      <vt:lpstr>Solar Panel Landfills</vt:lpstr>
      <vt:lpstr>Staten Island Landfill: Fresh Kills</vt:lpstr>
      <vt:lpstr>Incinerators</vt:lpstr>
      <vt:lpstr>The Great Pacific Garbage Patch</vt:lpstr>
      <vt:lpstr>Trash in New York</vt:lpstr>
      <vt:lpstr>Turn and talk</vt:lpstr>
      <vt:lpstr>New York City ban on Styrofoam</vt:lpstr>
      <vt:lpstr>Use Less Packaging</vt:lpstr>
      <vt:lpstr>Lab Report Notes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how material waste is disposed.</dc:title>
  <dc:creator>Kayla McDaniel</dc:creator>
  <cp:lastModifiedBy>Kayla McDaniel</cp:lastModifiedBy>
  <cp:revision>53</cp:revision>
  <dcterms:created xsi:type="dcterms:W3CDTF">2014-04-07T12:14:44Z</dcterms:created>
  <dcterms:modified xsi:type="dcterms:W3CDTF">2016-05-02T14:56:10Z</dcterms:modified>
</cp:coreProperties>
</file>