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3" r:id="rId4"/>
    <p:sldId id="272" r:id="rId5"/>
    <p:sldId id="259" r:id="rId6"/>
    <p:sldId id="260" r:id="rId7"/>
    <p:sldId id="261" r:id="rId8"/>
    <p:sldId id="263" r:id="rId9"/>
    <p:sldId id="264" r:id="rId10"/>
    <p:sldId id="266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D1F3-3FE5-DA43-9028-3BEB893E8FE2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E103-31B7-9A44-B631-E2449944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urprg.com/?p=2295" TargetMode="Externa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ipsnews.net/2013/08/despite-two-bans-styrofoam-trash-still-plagues-haiti/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degradablecups.wordpress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ted.com/chris_jordan/" TargetMode="External"/><Relationship Id="rId3" Type="http://schemas.openxmlformats.org/officeDocument/2006/relationships/hyperlink" Target="http://www.chrisjordan.com/gallery/rtn2/%23insatiabl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abovetopsecret.com/forum/thread982527/pg1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a.gov/SoCal/water/la-trash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3.bp.blogspot.com/-UXadsDfCF44/T9aXydpr3tI/AAAAAAAADA4/ShcMSTJzzKo/s1600/Picture+1.png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5gyres.org/posts/2013/06/19/bag_ban_victory_redux_los_angeles_chicago_manila_philippines_hong_kong_woot/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vidfreemanmusic.blogspot.com/2009/06/world-of-plastic-coke-bottles.html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vnews.com/2013/11/08/hazardous-e-waste-roundup-saturday-9am-3pm/" TargetMode="Externa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5088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SWBAT identify solutions for large amounts of solid waste.</a:t>
            </a:r>
            <a:br>
              <a:rPr lang="en-US" sz="4000" dirty="0" smtClean="0"/>
            </a:br>
            <a:r>
              <a:rPr lang="en-US" sz="4000" dirty="0" smtClean="0"/>
              <a:t>Do Now: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List everything that you have thrown away today.</a:t>
            </a:r>
            <a:br>
              <a:rPr lang="en-US" sz="4000" dirty="0"/>
            </a:br>
            <a:r>
              <a:rPr lang="en-US" sz="4000" dirty="0"/>
              <a:t>How much trash do you think the average American produces on a daily basis (in pounds)?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70" y="309314"/>
            <a:ext cx="7989730" cy="1752600"/>
          </a:xfrm>
        </p:spPr>
        <p:txBody>
          <a:bodyPr/>
          <a:lstStyle/>
          <a:p>
            <a:pPr algn="l"/>
            <a:r>
              <a:rPr lang="en-US" dirty="0" smtClean="0"/>
              <a:t>ES Unit 10                                              </a:t>
            </a:r>
            <a:r>
              <a:rPr lang="en-US" dirty="0"/>
              <a:t>4</a:t>
            </a:r>
            <a:r>
              <a:rPr lang="en-US" dirty="0" smtClean="0"/>
              <a:t>/</a:t>
            </a:r>
            <a:r>
              <a:rPr lang="en-US" dirty="0" smtClean="0"/>
              <a:t>22</a:t>
            </a:r>
            <a:r>
              <a:rPr lang="en-US" dirty="0" smtClean="0"/>
              <a:t>/16</a:t>
            </a:r>
            <a:endParaRPr lang="en-US" dirty="0" smtClean="0"/>
          </a:p>
          <a:p>
            <a:pPr algn="l"/>
            <a:r>
              <a:rPr lang="en-US" dirty="0" smtClean="0"/>
              <a:t>Lesson 1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6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Food Waste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2012, there was 36 million tons of food waste</a:t>
            </a:r>
          </a:p>
          <a:p>
            <a:r>
              <a:rPr lang="en-US" dirty="0" smtClean="0"/>
              <a:t>Only 5% composted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Rots in landfills and becomes source of methane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rc_mi" descr="http://www.ourprg.com/wp-content/uploads/2012/09/foodwast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73" y="4097036"/>
            <a:ext cx="4195296" cy="2648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19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Other Trash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Coffee Cups</a:t>
            </a:r>
          </a:p>
          <a:p>
            <a:pPr lvl="1"/>
            <a:r>
              <a:rPr lang="en-US" dirty="0" smtClean="0"/>
              <a:t>14 billion paper coffee cups are thrown away every year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Styrofoam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million years to decompose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biodegradablecups.files.wordpress.com/2011/03/garbagecups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0" y="4489297"/>
            <a:ext cx="2929558" cy="23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cdn.ipsnews.net/Library/2013/08/styrofoam640-629x42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4" y="4488484"/>
            <a:ext cx="3704473" cy="232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26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Compost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Use re-usable bags, water bottles and coffee mugs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Recycle!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Try not to buy Styrofoam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Picturing Excess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http://blog.ted.com/chris_jordan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r>
              <a:rPr lang="nb-NO" dirty="0">
                <a:hlinkClick r:id="rId3"/>
              </a:rPr>
              <a:t>http://www.chrisjordan.com/gallery/rtn2/#</a:t>
            </a:r>
            <a:r>
              <a:rPr lang="nb-NO" dirty="0" smtClean="0">
                <a:hlinkClick r:id="rId3"/>
              </a:rPr>
              <a:t>insatiable</a:t>
            </a:r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5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Collect your trash </a:t>
            </a:r>
            <a:r>
              <a:rPr lang="en-US" sz="3600" dirty="0" smtClean="0"/>
              <a:t>over Spring Break</a:t>
            </a:r>
            <a:endParaRPr lang="en-US" sz="3600" dirty="0" smtClean="0"/>
          </a:p>
          <a:p>
            <a:pPr lvl="1"/>
            <a:r>
              <a:rPr lang="en-US" sz="3600" dirty="0" smtClean="0"/>
              <a:t>Wrappers, bottles, plastic bags</a:t>
            </a:r>
          </a:p>
          <a:p>
            <a:pPr lvl="1"/>
            <a:r>
              <a:rPr lang="en-US" sz="3600" dirty="0" smtClean="0"/>
              <a:t>Don’t collect food waste or any waste with bodily fluids!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016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10: Waste and Human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37603" cy="4812882"/>
          </a:xfrm>
        </p:spPr>
        <p:txBody>
          <a:bodyPr>
            <a:normAutofit/>
          </a:bodyPr>
          <a:lstStyle/>
          <a:p>
            <a:r>
              <a:rPr lang="en-US" dirty="0" smtClean="0"/>
              <a:t>~ 2 weeks</a:t>
            </a:r>
          </a:p>
          <a:p>
            <a:r>
              <a:rPr lang="en-US" dirty="0" smtClean="0"/>
              <a:t>Reusing Project</a:t>
            </a:r>
            <a:endParaRPr lang="en-US" dirty="0"/>
          </a:p>
          <a:p>
            <a:r>
              <a:rPr lang="en-US" dirty="0" smtClean="0"/>
              <a:t>EQs: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does our culture embrace a throw-away society? </a:t>
            </a:r>
          </a:p>
          <a:p>
            <a:pPr lvl="1"/>
            <a:r>
              <a:rPr lang="en-US" dirty="0"/>
              <a:t>Where does our trash go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How can we reuse trash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How does our way of life affect our health?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803" y="4817956"/>
            <a:ext cx="3121898" cy="18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5 minutes to grade the quiz</a:t>
            </a:r>
          </a:p>
          <a:p>
            <a:r>
              <a:rPr lang="en-US" dirty="0" smtClean="0"/>
              <a:t>Switch with someone at your table</a:t>
            </a:r>
          </a:p>
          <a:p>
            <a:r>
              <a:rPr lang="en-US" dirty="0" smtClean="0"/>
              <a:t>Grade your partner’s quiz</a:t>
            </a:r>
          </a:p>
          <a:p>
            <a:r>
              <a:rPr lang="en-US" dirty="0" smtClean="0"/>
              <a:t>Winner gets core cash!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4013200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Waste in nature is reused</a:t>
            </a:r>
          </a:p>
          <a:p>
            <a:r>
              <a:rPr lang="en-US" dirty="0" smtClean="0"/>
              <a:t>Human waste (garbage) is not reused.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87" y="3173922"/>
            <a:ext cx="5397035" cy="34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00197" cy="4525963"/>
          </a:xfrm>
        </p:spPr>
        <p:txBody>
          <a:bodyPr/>
          <a:lstStyle/>
          <a:p>
            <a:r>
              <a:rPr lang="en-US" dirty="0" smtClean="0"/>
              <a:t>Every year the U.S</a:t>
            </a:r>
            <a:r>
              <a:rPr lang="en-US" dirty="0"/>
              <a:t>.</a:t>
            </a:r>
            <a:r>
              <a:rPr lang="en-US" dirty="0" smtClean="0"/>
              <a:t> generates 230 million tons of trash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4.6 pounds of trash per person PER DAY</a:t>
            </a:r>
          </a:p>
          <a:p>
            <a:r>
              <a:rPr lang="en-US" dirty="0" smtClean="0"/>
              <a:t>Less than 25% is recycled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irc_mi" descr="http://www.epa.gov/SoCal/images/harbortrash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97" y="401893"/>
            <a:ext cx="3048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files.abovetopsecret.com/files/img/as5283feed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22" y="5109988"/>
            <a:ext cx="7106540" cy="174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26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3.bp.blogspot.com/-UXadsDfCF44/T9aXydpr3tI/AAAAAAAADA4/ShcMSTJzzKo/s640/Picture+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6" y="483783"/>
            <a:ext cx="8278349" cy="5917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99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Plastic Bags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million plastic bags are used every minute in the U.S.</a:t>
            </a:r>
          </a:p>
          <a:p>
            <a:r>
              <a:rPr lang="en-US" dirty="0" smtClean="0"/>
              <a:t>China uses 3 billion plastic bags every minute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takes 20 to 1000 years to degrade in the environment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5gyres.org/wp-content/uploads/2013/06/bags-PI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20" y="4354045"/>
            <a:ext cx="3870883" cy="2270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25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Plastic Bottles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1500 plastic water bottles are consumed every second in the U.S.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50 billion bottles bought each year</a:t>
            </a:r>
          </a:p>
          <a:p>
            <a:r>
              <a:rPr lang="en-US" dirty="0" smtClean="0"/>
              <a:t>80% end up in landfills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17 million barrels of oil are used in producing plastic bottles each year.</a:t>
            </a:r>
          </a:p>
          <a:p>
            <a:endParaRPr lang="en-US" dirty="0"/>
          </a:p>
        </p:txBody>
      </p:sp>
      <p:pic>
        <p:nvPicPr>
          <p:cNvPr id="4" name="irc_mi" descr="http://4.bp.blogspot.com/_V2EmhfRfoQ4/R65wUA_fKxI/AAAAAAAAA6o/eGGtMHI07G8/s400/PLastic%2BBag%2BStory%2B2%2Bmillion%2BPlastic%2BBottles%2BChris%2BJordan.bmp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65" y="4611055"/>
            <a:ext cx="3575119" cy="224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4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Electronic Waste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2.37 million tons are discarded every year</a:t>
            </a:r>
          </a:p>
          <a:p>
            <a:r>
              <a:rPr lang="en-US" dirty="0" smtClean="0"/>
              <a:t>25% of TVs and computers recycled</a:t>
            </a:r>
          </a:p>
          <a:p>
            <a:r>
              <a:rPr lang="en-US" dirty="0" smtClean="0"/>
              <a:t>8% of cell phones recycled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 contain lead, nickel, cadmium and mercury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detrimental to human health and environment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scvnews.com/wp-content/uploads/2013/11/e-wast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36" y="4354046"/>
            <a:ext cx="3818064" cy="2345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27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355</Words>
  <Application>Microsoft Macintosh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SWBAT identify solutions for large amounts of solid waste. Do Now: List everything that you have thrown away today. How much trash do you think the average American produces on a daily basis (in pounds)? </vt:lpstr>
      <vt:lpstr>Unit 10: Waste and Human Health</vt:lpstr>
      <vt:lpstr>Trash Quiz</vt:lpstr>
      <vt:lpstr>Waste</vt:lpstr>
      <vt:lpstr>Trash</vt:lpstr>
      <vt:lpstr>PowerPoint Presentation</vt:lpstr>
      <vt:lpstr>Plastic Bags</vt:lpstr>
      <vt:lpstr>Plastic Bottles</vt:lpstr>
      <vt:lpstr>Electronic Waste</vt:lpstr>
      <vt:lpstr>Food Waste</vt:lpstr>
      <vt:lpstr>Other Trash</vt:lpstr>
      <vt:lpstr>Solutions</vt:lpstr>
      <vt:lpstr>Picturing Excess</vt:lpstr>
      <vt:lpstr>Trash 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problems that arise with large amount of solid waste.</dc:title>
  <dc:creator>Kayla McDaniel</dc:creator>
  <cp:lastModifiedBy>Kayla McDaniel</cp:lastModifiedBy>
  <cp:revision>42</cp:revision>
  <dcterms:created xsi:type="dcterms:W3CDTF">2014-04-05T19:00:33Z</dcterms:created>
  <dcterms:modified xsi:type="dcterms:W3CDTF">2016-04-22T14:55:14Z</dcterms:modified>
</cp:coreProperties>
</file>