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57" r:id="rId4"/>
    <p:sldId id="260" r:id="rId5"/>
    <p:sldId id="258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6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2707EC-7BA5-3644-A9A9-1C2A50F29D7E}" type="datetimeFigureOut">
              <a:rPr lang="en-US" smtClean="0"/>
              <a:t>9/18/15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D34CF-4A3E-8F45-A203-AFB37DBD5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22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How does the level of chlorine affect the color of </a:t>
            </a:r>
            <a:r>
              <a:rPr lang="en-US" smtClean="0"/>
              <a:t>the fish?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507BD-C3C6-5C45-97A3-182D20C1BE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599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9955-EF51-B74A-8C60-3A02E1C499F2}" type="datetimeFigureOut">
              <a:rPr lang="en-US" smtClean="0"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A437-0909-4F4E-A276-8EDFADA17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914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9955-EF51-B74A-8C60-3A02E1C499F2}" type="datetimeFigureOut">
              <a:rPr lang="en-US" smtClean="0"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A437-0909-4F4E-A276-8EDFADA17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30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9955-EF51-B74A-8C60-3A02E1C499F2}" type="datetimeFigureOut">
              <a:rPr lang="en-US" smtClean="0"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A437-0909-4F4E-A276-8EDFADA17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65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9955-EF51-B74A-8C60-3A02E1C499F2}" type="datetimeFigureOut">
              <a:rPr lang="en-US" smtClean="0"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A437-0909-4F4E-A276-8EDFADA17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9955-EF51-B74A-8C60-3A02E1C499F2}" type="datetimeFigureOut">
              <a:rPr lang="en-US" smtClean="0"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A437-0909-4F4E-A276-8EDFADA17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17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9955-EF51-B74A-8C60-3A02E1C499F2}" type="datetimeFigureOut">
              <a:rPr lang="en-US" smtClean="0"/>
              <a:t>9/18/15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A437-0909-4F4E-A276-8EDFADA17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61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9955-EF51-B74A-8C60-3A02E1C499F2}" type="datetimeFigureOut">
              <a:rPr lang="en-US" smtClean="0"/>
              <a:t>9/18/15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A437-0909-4F4E-A276-8EDFADA17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06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9955-EF51-B74A-8C60-3A02E1C499F2}" type="datetimeFigureOut">
              <a:rPr lang="en-US" smtClean="0"/>
              <a:t>9/18/15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A437-0909-4F4E-A276-8EDFADA17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69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9955-EF51-B74A-8C60-3A02E1C499F2}" type="datetimeFigureOut">
              <a:rPr lang="en-US" smtClean="0"/>
              <a:t>9/18/15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A437-0909-4F4E-A276-8EDFADA17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564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9955-EF51-B74A-8C60-3A02E1C499F2}" type="datetimeFigureOut">
              <a:rPr lang="en-US" smtClean="0"/>
              <a:t>9/18/15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A437-0909-4F4E-A276-8EDFADA17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2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9955-EF51-B74A-8C60-3A02E1C499F2}" type="datetimeFigureOut">
              <a:rPr lang="en-US" smtClean="0"/>
              <a:t>9/18/15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A437-0909-4F4E-A276-8EDFADA17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12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C9955-EF51-B74A-8C60-3A02E1C499F2}" type="datetimeFigureOut">
              <a:rPr lang="en-US" smtClean="0"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FA437-0909-4F4E-A276-8EDFADA17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39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194" y="171800"/>
            <a:ext cx="8869806" cy="755365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>ES Unit 1                                                                                                    9/17/15                                                                                     Lesson #6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9782" y="927165"/>
            <a:ext cx="6400800" cy="17526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0000"/>
                </a:solidFill>
              </a:rPr>
              <a:t>SWBAT apply the scientific method by performing a lab.</a:t>
            </a:r>
          </a:p>
          <a:p>
            <a:r>
              <a:rPr lang="en-US" sz="3600" dirty="0" smtClean="0">
                <a:solidFill>
                  <a:srgbClr val="000000"/>
                </a:solidFill>
              </a:rPr>
              <a:t>Do Now:  </a:t>
            </a:r>
            <a:r>
              <a:rPr lang="en-US" sz="3600" dirty="0" err="1" smtClean="0">
                <a:solidFill>
                  <a:srgbClr val="000000"/>
                </a:solidFill>
              </a:rPr>
              <a:t>Bassma</a:t>
            </a:r>
            <a:r>
              <a:rPr lang="en-US" sz="3600" dirty="0" smtClean="0">
                <a:solidFill>
                  <a:srgbClr val="000000"/>
                </a:solidFill>
              </a:rPr>
              <a:t> wants to test a new drug, </a:t>
            </a:r>
            <a:r>
              <a:rPr lang="en-US" sz="3600" dirty="0" err="1" smtClean="0">
                <a:solidFill>
                  <a:srgbClr val="000000"/>
                </a:solidFill>
              </a:rPr>
              <a:t>livelonger</a:t>
            </a:r>
            <a:r>
              <a:rPr lang="en-US" sz="3600" dirty="0" smtClean="0">
                <a:solidFill>
                  <a:srgbClr val="000000"/>
                </a:solidFill>
              </a:rPr>
              <a:t>, to see if it will lower blood pressure. Independent variable:</a:t>
            </a:r>
          </a:p>
          <a:p>
            <a:r>
              <a:rPr lang="en-US" sz="3600" dirty="0" smtClean="0">
                <a:solidFill>
                  <a:srgbClr val="000000"/>
                </a:solidFill>
              </a:rPr>
              <a:t>Dependent variable:</a:t>
            </a:r>
          </a:p>
          <a:p>
            <a:r>
              <a:rPr lang="en-US" sz="3600" dirty="0" smtClean="0">
                <a:solidFill>
                  <a:srgbClr val="000000"/>
                </a:solidFill>
              </a:rPr>
              <a:t>Control:</a:t>
            </a:r>
          </a:p>
          <a:p>
            <a:r>
              <a:rPr lang="en-US" sz="3600" dirty="0" smtClean="0">
                <a:solidFill>
                  <a:srgbClr val="000000"/>
                </a:solidFill>
              </a:rPr>
              <a:t>Constants: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891" y="600641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463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Scientific Method Quiz on Monday!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033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Independent variable: Type of water</a:t>
            </a:r>
          </a:p>
          <a:p>
            <a:r>
              <a:rPr lang="en-US" dirty="0" smtClean="0"/>
              <a:t>Dependent variable: Time it takes for </a:t>
            </a:r>
            <a:r>
              <a:rPr lang="en-US" dirty="0" err="1" smtClean="0"/>
              <a:t>alka-seltzer</a:t>
            </a:r>
            <a:r>
              <a:rPr lang="en-US" dirty="0" smtClean="0"/>
              <a:t> to dissolve</a:t>
            </a:r>
          </a:p>
          <a:p>
            <a:r>
              <a:rPr lang="en-US" dirty="0" smtClean="0"/>
              <a:t>Constants: amount of water, amount of </a:t>
            </a:r>
            <a:r>
              <a:rPr lang="en-US" dirty="0" err="1" smtClean="0"/>
              <a:t>alka-seltzer</a:t>
            </a:r>
            <a:r>
              <a:rPr lang="en-US" dirty="0" smtClean="0"/>
              <a:t> tablet</a:t>
            </a:r>
          </a:p>
          <a:p>
            <a:r>
              <a:rPr lang="en-US" dirty="0" smtClean="0"/>
              <a:t>Testable question: How does the type of water affect the time it takes for </a:t>
            </a:r>
            <a:r>
              <a:rPr lang="en-US" dirty="0" err="1" smtClean="0"/>
              <a:t>alka-slezter</a:t>
            </a:r>
            <a:r>
              <a:rPr lang="en-US" dirty="0" smtClean="0"/>
              <a:t> to dissolve?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699" y="5462212"/>
            <a:ext cx="2294366" cy="11971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3147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Be careful of the hot plate!!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87233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Timer</a:t>
            </a:r>
          </a:p>
          <a:p>
            <a:r>
              <a:rPr lang="en-US" sz="3600" dirty="0" smtClean="0"/>
              <a:t>Recorder</a:t>
            </a:r>
          </a:p>
          <a:p>
            <a:r>
              <a:rPr lang="en-US" sz="3600" dirty="0" smtClean="0"/>
              <a:t>Someone who monitors </a:t>
            </a:r>
            <a:r>
              <a:rPr lang="en-US" sz="3600" dirty="0" err="1" smtClean="0"/>
              <a:t>alka-seltzer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92896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Pick up all your trash!!!</a:t>
            </a:r>
          </a:p>
          <a:p>
            <a:r>
              <a:rPr lang="en-US" sz="3600" dirty="0" smtClean="0"/>
              <a:t>When you are finished collecting your data, go back to your seat and make a graph of your data.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85387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0"/>
            <a:ext cx="8042276" cy="1336956"/>
          </a:xfrm>
        </p:spPr>
        <p:txBody>
          <a:bodyPr/>
          <a:lstStyle/>
          <a:p>
            <a:r>
              <a:rPr lang="en-US" dirty="0" smtClean="0"/>
              <a:t>Yesterday’s 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8" y="1521992"/>
            <a:ext cx="8399272" cy="49761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Hannah has two fish tanks which both contain goldfish. She notices that the goldfish in tank 1 are orange while the goldfish in tank 2 are yellow. When she measured the chlorine levels in both fish tanks, she observed that the chlorine levels for tank 1 were much higher than those for tank 2. </a:t>
            </a:r>
          </a:p>
          <a:p>
            <a:pPr marL="0" indent="0">
              <a:buNone/>
            </a:pPr>
            <a:r>
              <a:rPr lang="en-US" sz="3500" dirty="0" smtClean="0"/>
              <a:t>Independent variable: level of chlorine</a:t>
            </a:r>
          </a:p>
          <a:p>
            <a:pPr marL="0" indent="0">
              <a:buNone/>
            </a:pPr>
            <a:r>
              <a:rPr lang="en-US" sz="3500" dirty="0" smtClean="0"/>
              <a:t>Dependent variable: color of fish</a:t>
            </a:r>
            <a:endParaRPr lang="en-US" sz="3500" dirty="0"/>
          </a:p>
          <a:p>
            <a:pPr marL="0" indent="0">
              <a:buNone/>
            </a:pPr>
            <a:r>
              <a:rPr lang="en-US" sz="3500" dirty="0" smtClean="0"/>
              <a:t>Testable question: How does the level or chlorine affect the color of fish</a:t>
            </a:r>
          </a:p>
        </p:txBody>
      </p:sp>
    </p:spTree>
    <p:extLst>
      <p:ext uri="{BB962C8B-B14F-4D97-AF65-F5344CB8AC3E}">
        <p14:creationId xmlns:p14="http://schemas.microsoft.com/office/powerpoint/2010/main" val="720059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the quiz on Monday!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Review the Simpsons and the Scientific method worksheet</a:t>
            </a:r>
          </a:p>
          <a:p>
            <a:r>
              <a:rPr lang="en-US" dirty="0" smtClean="0"/>
              <a:t>Testable Question:</a:t>
            </a:r>
          </a:p>
          <a:p>
            <a:pPr lvl="1"/>
            <a:r>
              <a:rPr lang="en-US" dirty="0" smtClean="0"/>
              <a:t>How does independent variable affect dependent variable?</a:t>
            </a:r>
          </a:p>
          <a:p>
            <a:r>
              <a:rPr lang="en-US" dirty="0" smtClean="0"/>
              <a:t>Format for hypothesis: </a:t>
            </a:r>
          </a:p>
          <a:p>
            <a:pPr lvl="1"/>
            <a:r>
              <a:rPr lang="en-US" dirty="0" smtClean="0"/>
              <a:t>If independent variable ____________ then dependent variable ____________ because_________________.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880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306</Words>
  <Application>Microsoft Macintosh PowerPoint</Application>
  <PresentationFormat>On-screen Show (4:3)</PresentationFormat>
  <Paragraphs>37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ES Unit 1                                                                                                    9/17/15                                                                                     Lesson #6</vt:lpstr>
      <vt:lpstr>Reminder</vt:lpstr>
      <vt:lpstr>Experimental Design</vt:lpstr>
      <vt:lpstr>Safety</vt:lpstr>
      <vt:lpstr>Lab Roles</vt:lpstr>
      <vt:lpstr>Clean Up</vt:lpstr>
      <vt:lpstr>Yesterday’s Exit ticket</vt:lpstr>
      <vt:lpstr>Tips for the quiz on Monday!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 Unit 1                                                                                                    9/12/14                                                                     Lesson #6</dc:title>
  <dc:creator>Kayla McDaniel</dc:creator>
  <cp:lastModifiedBy>Kayla McDaniel</cp:lastModifiedBy>
  <cp:revision>17</cp:revision>
  <dcterms:created xsi:type="dcterms:W3CDTF">2014-09-11T23:24:03Z</dcterms:created>
  <dcterms:modified xsi:type="dcterms:W3CDTF">2015-09-18T12:16:40Z</dcterms:modified>
</cp:coreProperties>
</file>