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F6E90-1464-3244-A3E5-F18FF91D56BE}" type="datetimeFigureOut">
              <a:rPr lang="en-US" smtClean="0"/>
              <a:t>9/16/15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9BC22-B636-4F46-9A70-EB4DA6B1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How does the level of chlorine affect the color of </a:t>
            </a:r>
            <a:r>
              <a:rPr lang="en-US" smtClean="0"/>
              <a:t>the fish?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07BD-C3C6-5C45-97A3-182D20C1BE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9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17B3-9BA1-7E4B-94B2-D77BE41F99F8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89A-FA26-1445-8B6B-EE7F6E64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17B3-9BA1-7E4B-94B2-D77BE41F99F8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89A-FA26-1445-8B6B-EE7F6E64B5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17B3-9BA1-7E4B-94B2-D77BE41F99F8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89A-FA26-1445-8B6B-EE7F6E64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17B3-9BA1-7E4B-94B2-D77BE41F99F8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89A-FA26-1445-8B6B-EE7F6E64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17B3-9BA1-7E4B-94B2-D77BE41F99F8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89A-FA26-1445-8B6B-EE7F6E64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17B3-9BA1-7E4B-94B2-D77BE41F99F8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89A-FA26-1445-8B6B-EE7F6E64B5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17B3-9BA1-7E4B-94B2-D77BE41F99F8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89A-FA26-1445-8B6B-EE7F6E64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17B3-9BA1-7E4B-94B2-D77BE41F99F8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89A-FA26-1445-8B6B-EE7F6E64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17B3-9BA1-7E4B-94B2-D77BE41F99F8}" type="datetimeFigureOut">
              <a:rPr lang="en-US" smtClean="0"/>
              <a:t>9/16/15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89A-FA26-1445-8B6B-EE7F6E64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17B3-9BA1-7E4B-94B2-D77BE41F99F8}" type="datetimeFigureOut">
              <a:rPr lang="en-US" smtClean="0"/>
              <a:t>9/16/15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89A-FA26-1445-8B6B-EE7F6E64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17B3-9BA1-7E4B-94B2-D77BE41F99F8}" type="datetimeFigureOut">
              <a:rPr lang="en-US" smtClean="0"/>
              <a:t>9/16/15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89A-FA26-1445-8B6B-EE7F6E64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17B3-9BA1-7E4B-94B2-D77BE41F99F8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E89A-FA26-1445-8B6B-EE7F6E64B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DB317B3-9BA1-7E4B-94B2-D77BE41F99F8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541E89A-FA26-1445-8B6B-EE7F6E64B5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6592123"/>
            <a:ext cx="6498158" cy="1724867"/>
          </a:xfrm>
        </p:spPr>
        <p:txBody>
          <a:bodyPr/>
          <a:lstStyle/>
          <a:p>
            <a:r>
              <a:rPr lang="en-US" sz="3200" dirty="0" smtClean="0"/>
              <a:t>SWBAT represent data in bar and line graphs.</a:t>
            </a:r>
            <a:br>
              <a:rPr lang="en-US" sz="3200" dirty="0" smtClean="0"/>
            </a:br>
            <a:r>
              <a:rPr lang="en-US" sz="3200" dirty="0" smtClean="0"/>
              <a:t>Do Now: </a:t>
            </a:r>
            <a:r>
              <a:rPr lang="en-US" sz="3200" dirty="0" err="1" smtClean="0"/>
              <a:t>Humera</a:t>
            </a:r>
            <a:r>
              <a:rPr lang="en-US" sz="3200" dirty="0" smtClean="0"/>
              <a:t> wants to test whether Tide or Shout is more effective in removing stains from clothing. Find the:</a:t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>Independent variable</a:t>
            </a:r>
            <a:br>
              <a:rPr lang="en-US" sz="3200" dirty="0" smtClean="0"/>
            </a:br>
            <a:r>
              <a:rPr lang="en-US" sz="3200" dirty="0" smtClean="0"/>
              <a:t>Dependent variable</a:t>
            </a:r>
            <a:br>
              <a:rPr lang="en-US" sz="3200" dirty="0" smtClean="0"/>
            </a:br>
            <a:r>
              <a:rPr lang="en-US" sz="3200" dirty="0" smtClean="0"/>
              <a:t>Testable Question</a:t>
            </a:r>
            <a:br>
              <a:rPr lang="en-US" sz="3200" dirty="0" smtClean="0"/>
            </a:br>
            <a:r>
              <a:rPr lang="en-US" sz="3200" dirty="0" smtClean="0"/>
              <a:t>Control</a:t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097" y="296984"/>
            <a:ext cx="7580718" cy="99235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ES Unit 1 </a:t>
            </a:r>
          </a:p>
          <a:p>
            <a:pPr algn="l"/>
            <a:r>
              <a:rPr lang="en-US" sz="2400" dirty="0" smtClean="0"/>
              <a:t>Lesson 5                                                  9/17/15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582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Scientific method quiz on Monday!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716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Share out your experimental design homework from last night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059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Graphing</a:t>
            </a:r>
          </a:p>
          <a:p>
            <a:r>
              <a:rPr lang="en-US" sz="2800" dirty="0" smtClean="0"/>
              <a:t>Exit ticket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1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Useful for comparing facts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050" y="2948564"/>
            <a:ext cx="5007314" cy="375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11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Useful for comparing changes over the same period of time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863" y="2889532"/>
            <a:ext cx="5308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03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Simpsons and the scientific method:</a:t>
            </a:r>
          </a:p>
          <a:p>
            <a:pPr lvl="1"/>
            <a:r>
              <a:rPr lang="en-US" sz="4800" dirty="0" smtClean="0"/>
              <a:t>Testable Question</a:t>
            </a:r>
          </a:p>
          <a:p>
            <a:pPr lvl="1"/>
            <a:r>
              <a:rPr lang="en-US" sz="4800" dirty="0" smtClean="0"/>
              <a:t>Hypothesis</a:t>
            </a:r>
          </a:p>
          <a:p>
            <a:pPr lvl="1"/>
            <a:r>
              <a:rPr lang="en-US" sz="4800" dirty="0" smtClean="0"/>
              <a:t>Control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1973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1336956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8" y="1521992"/>
            <a:ext cx="8399272" cy="4976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Hannah has two fish tanks which both contain goldfish. He notices that the goldfish in his tank 1 are orange while the goldfish in his tank 2 are yellow. When the measured the chlorine levels in both fish tanks, he observed that the chlorine levels for tank 1 were much higher than those for tank 2. </a:t>
            </a:r>
          </a:p>
          <a:p>
            <a:pPr marL="0" indent="0">
              <a:buNone/>
            </a:pPr>
            <a:r>
              <a:rPr lang="en-US" sz="3500" dirty="0" smtClean="0"/>
              <a:t>Independent variable:</a:t>
            </a:r>
          </a:p>
          <a:p>
            <a:pPr marL="0" indent="0">
              <a:buNone/>
            </a:pPr>
            <a:r>
              <a:rPr lang="en-US" sz="3500" dirty="0" smtClean="0"/>
              <a:t>Dependent variable:</a:t>
            </a: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Testable question:</a:t>
            </a:r>
          </a:p>
        </p:txBody>
      </p:sp>
    </p:spTree>
    <p:extLst>
      <p:ext uri="{BB962C8B-B14F-4D97-AF65-F5344CB8AC3E}">
        <p14:creationId xmlns:p14="http://schemas.microsoft.com/office/powerpoint/2010/main" val="284113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55</TotalTime>
  <Words>158</Words>
  <Application>Microsoft Macintosh PowerPoint</Application>
  <PresentationFormat>On-screen Show (4:3)</PresentationFormat>
  <Paragraphs>26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SWBAT represent data in bar and line graphs. Do Now: Humera wants to test whether Tide or Shout is more effective in removing stains from clothing. Find the:  Independent variable Dependent variable Testable Question Control   </vt:lpstr>
      <vt:lpstr>Announcement</vt:lpstr>
      <vt:lpstr>Turn and Talk</vt:lpstr>
      <vt:lpstr>Agenda</vt:lpstr>
      <vt:lpstr>Bar Graphs</vt:lpstr>
      <vt:lpstr>Line Graph</vt:lpstr>
      <vt:lpstr>Homework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represent data in bar and line graphs. Do Now:  </dc:title>
  <dc:creator>Kayla McDaniel</dc:creator>
  <cp:lastModifiedBy>Kayla McDaniel</cp:lastModifiedBy>
  <cp:revision>9</cp:revision>
  <dcterms:created xsi:type="dcterms:W3CDTF">2015-09-16T19:56:11Z</dcterms:created>
  <dcterms:modified xsi:type="dcterms:W3CDTF">2015-09-16T23:49:09Z</dcterms:modified>
</cp:coreProperties>
</file>