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3"/>
  </p:notesMasterIdLst>
  <p:sldIdLst>
    <p:sldId id="265" r:id="rId2"/>
    <p:sldId id="257" r:id="rId3"/>
    <p:sldId id="266" r:id="rId4"/>
    <p:sldId id="264" r:id="rId5"/>
    <p:sldId id="261" r:id="rId6"/>
    <p:sldId id="258" r:id="rId7"/>
    <p:sldId id="260" r:id="rId8"/>
    <p:sldId id="263" r:id="rId9"/>
    <p:sldId id="259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85D2-7273-B54C-9F3E-F30CE8516A23}" type="datetimeFigureOut">
              <a:rPr lang="en-US" smtClean="0"/>
              <a:t>9/8/15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C222-B2C0-5D4A-AEDB-30BF666A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9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C222-B2C0-5D4A-AEDB-30BF666A8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7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5B54DBF-1A0B-214F-9AF7-21C0CA321752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D256F7-0731-3A47-8FAC-9EA44F80F1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huffingtonpost.com/2013/07/09/new-york-city-rent_n_3568278.html" TargetMode="External"/><Relationship Id="rId12" Type="http://schemas.openxmlformats.org/officeDocument/2006/relationships/image" Target="../media/image7.jpeg"/><Relationship Id="rId13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cahealth.wordpress.com/2011/06/25/how-cactus-can-help-you-lose-weight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://www.epodunk.com/cgi-bin/genInfo.php?locIndex=11340" TargetMode="External"/><Relationship Id="rId5" Type="http://schemas.openxmlformats.org/officeDocument/2006/relationships/image" Target="../media/image3.gif"/><Relationship Id="rId6" Type="http://schemas.openxmlformats.org/officeDocument/2006/relationships/hyperlink" Target="http://www.findahomeinpa.com/research-main-line/main-line-communities/bryn-mawr/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5.JPG"/><Relationship Id="rId9" Type="http://schemas.openxmlformats.org/officeDocument/2006/relationships/hyperlink" Target="http://adventures-mexico.com/destinos_/queretaro/" TargetMode="External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://wjsf.us/release/0620-%E8%90%AC%E8%B1%A1%E6%96%B0%E8%81%9E-1-%E4%BA%BA%E5%8F%A3%E6%9A%B4%E5%A2%9E-%E7%AB%9F%E4%BD%BF%E5%8B%95%E7%89%A9%E6%81%90%E6%8F%90%E6%97%A9%E6%BB%85%E7%B5%95/" TargetMode="External"/><Relationship Id="rId7" Type="http://schemas.openxmlformats.org/officeDocument/2006/relationships/image" Target="../media/image15.jpeg"/><Relationship Id="rId8" Type="http://schemas.openxmlformats.org/officeDocument/2006/relationships/hyperlink" Target="http://www.learner.org/jnorth/tm/handouts/anchor_chart_sci_method.html" TargetMode="External"/><Relationship Id="rId9" Type="http://schemas.openxmlformats.org/officeDocument/2006/relationships/image" Target="../media/image16.jpeg"/><Relationship Id="rId10" Type="http://schemas.openxmlformats.org/officeDocument/2006/relationships/hyperlink" Target="https://sites.google.com/site/bscsciencetreasures/ecosystems-1/ecosystems-for-kids" TargetMode="External"/><Relationship Id="rId11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iversetoday.com/41702/picture-of-earth-from-spa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www.financeasia.com/News/367765,food-security-downplayed-in-china-land-deals.aspx" TargetMode="External"/><Relationship Id="rId6" Type="http://schemas.openxmlformats.org/officeDocument/2006/relationships/image" Target="../media/image21.jpeg"/><Relationship Id="rId7" Type="http://schemas.openxmlformats.org/officeDocument/2006/relationships/hyperlink" Target="http://www.cleanwateraction.org/programinitiative/protecting-drinking-water-0" TargetMode="External"/><Relationship Id="rId8" Type="http://schemas.openxmlformats.org/officeDocument/2006/relationships/image" Target="../media/image22.jpeg"/><Relationship Id="rId9" Type="http://schemas.openxmlformats.org/officeDocument/2006/relationships/hyperlink" Target="http://www.nature.com/news/environment-waste-production-must-peak-this-century-1.14032" TargetMode="External"/><Relationship Id="rId1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habitat.com/transportation-tuesday-the-solar-powered-blue-car/" TargetMode="External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6157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Welcome to Environmental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492" y="1990747"/>
            <a:ext cx="7783008" cy="4360695"/>
          </a:xfrm>
        </p:spPr>
        <p:txBody>
          <a:bodyPr numCol="3">
            <a:normAutofit fontScale="70000" lnSpcReduction="20000"/>
          </a:bodyPr>
          <a:lstStyle/>
          <a:p>
            <a:pPr marL="525780" indent="-457200">
              <a:buClrTx/>
              <a:buAutoNum type="arabicPeriod"/>
            </a:pPr>
            <a:r>
              <a:rPr lang="en-US" sz="3300" dirty="0" smtClean="0"/>
              <a:t>May S.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Shaba A.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Memona</a:t>
            </a:r>
            <a:r>
              <a:rPr lang="en-US" sz="3300" dirty="0" smtClean="0"/>
              <a:t> B.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Khadija B.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Arooj</a:t>
            </a:r>
            <a:r>
              <a:rPr lang="en-US" sz="3300" dirty="0" smtClean="0"/>
              <a:t> F.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Rahat</a:t>
            </a:r>
            <a:r>
              <a:rPr lang="en-US" sz="3300" dirty="0" smtClean="0"/>
              <a:t> F.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Momina</a:t>
            </a:r>
            <a:r>
              <a:rPr lang="en-US" sz="3300" dirty="0" smtClean="0"/>
              <a:t> D.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Heaven W.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Carolina R.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Aysha</a:t>
            </a:r>
            <a:r>
              <a:rPr lang="en-US" sz="3300" dirty="0" smtClean="0"/>
              <a:t> N.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Maida W.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Aisha S.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Zanea</a:t>
            </a:r>
            <a:r>
              <a:rPr lang="en-US" sz="3300" dirty="0" smtClean="0"/>
              <a:t> L.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Hamial</a:t>
            </a:r>
            <a:r>
              <a:rPr lang="en-US" sz="3300" dirty="0" smtClean="0"/>
              <a:t> I.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Bassma</a:t>
            </a:r>
            <a:r>
              <a:rPr lang="en-US" sz="3300" dirty="0" smtClean="0"/>
              <a:t> T.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Maria S.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Rabia</a:t>
            </a:r>
            <a:r>
              <a:rPr lang="en-US" sz="3300" dirty="0" smtClean="0"/>
              <a:t> S.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Sabina S.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Mahaa</a:t>
            </a:r>
            <a:r>
              <a:rPr lang="en-US" sz="3300" dirty="0" smtClean="0"/>
              <a:t> T.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Sanajan</a:t>
            </a:r>
            <a:r>
              <a:rPr lang="en-US" sz="3300" dirty="0" smtClean="0"/>
              <a:t> P.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Kiara</a:t>
            </a:r>
            <a:r>
              <a:rPr lang="en-US" sz="3300" dirty="0" smtClean="0"/>
              <a:t> S. 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Samavia</a:t>
            </a:r>
            <a:r>
              <a:rPr lang="en-US" sz="3300" dirty="0" smtClean="0"/>
              <a:t> I.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Sharmin</a:t>
            </a:r>
            <a:r>
              <a:rPr lang="en-US" sz="3300" dirty="0" smtClean="0"/>
              <a:t> S.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Aurielle</a:t>
            </a:r>
            <a:r>
              <a:rPr lang="en-US" sz="3300" dirty="0" smtClean="0"/>
              <a:t> B.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Sana S.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err="1" smtClean="0"/>
              <a:t>Saryna</a:t>
            </a:r>
            <a:r>
              <a:rPr lang="en-US" sz="3300" dirty="0" smtClean="0"/>
              <a:t> R.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Aisha F.</a:t>
            </a:r>
          </a:p>
          <a:p>
            <a:pPr marL="525780" indent="-457200">
              <a:buClrTx/>
              <a:buAutoNum type="arabicPeriod"/>
            </a:pPr>
            <a:r>
              <a:rPr lang="en-US" sz="3300" dirty="0" smtClean="0"/>
              <a:t>Naomi L.</a:t>
            </a:r>
          </a:p>
          <a:p>
            <a:pPr marL="68580" indent="0">
              <a:buClrTx/>
              <a:buNone/>
            </a:pPr>
            <a:r>
              <a:rPr lang="en-US" sz="3300" dirty="0" smtClean="0"/>
              <a:t>29. </a:t>
            </a:r>
            <a:r>
              <a:rPr lang="en-US" sz="3300" dirty="0" err="1" smtClean="0"/>
              <a:t>Ramay</a:t>
            </a:r>
            <a:r>
              <a:rPr lang="en-US" sz="3300" dirty="0" smtClean="0"/>
              <a:t> R.</a:t>
            </a:r>
          </a:p>
          <a:p>
            <a:pPr marL="68580" indent="0">
              <a:buClrTx/>
              <a:buNone/>
            </a:pPr>
            <a:r>
              <a:rPr lang="en-US" sz="3300" dirty="0" smtClean="0"/>
              <a:t>31. </a:t>
            </a:r>
            <a:r>
              <a:rPr lang="en-US" sz="3300" dirty="0" err="1" smtClean="0"/>
              <a:t>Hifza</a:t>
            </a:r>
            <a:r>
              <a:rPr lang="en-US" sz="3300" dirty="0" smtClean="0"/>
              <a:t> S.</a:t>
            </a:r>
          </a:p>
          <a:p>
            <a:pPr marL="68580" indent="0">
              <a:buClrTx/>
              <a:buNone/>
            </a:pPr>
            <a:r>
              <a:rPr lang="en-US" sz="3300" dirty="0" smtClean="0"/>
              <a:t>32. Melanie A</a:t>
            </a:r>
            <a:r>
              <a:rPr lang="en-US" sz="3300" dirty="0" smtClean="0"/>
              <a:t>.</a:t>
            </a:r>
          </a:p>
          <a:p>
            <a:pPr marL="68580" indent="0">
              <a:buClrTx/>
              <a:buNone/>
            </a:pPr>
            <a:endParaRPr lang="en-US" sz="3300" dirty="0" smtClean="0"/>
          </a:p>
          <a:p>
            <a:pPr marL="525780" indent="-457200">
              <a:buAutoNum type="arabicPeriod"/>
            </a:pPr>
            <a:endParaRPr lang="en-US" sz="3300" dirty="0" smtClean="0"/>
          </a:p>
          <a:p>
            <a:pPr marL="525780" indent="-457200">
              <a:buAutoNum type="arabicPeriod"/>
            </a:pPr>
            <a:endParaRPr lang="en-US" sz="3300" dirty="0" smtClean="0"/>
          </a:p>
          <a:p>
            <a:pPr marL="525780" indent="-457200">
              <a:buAutoNum type="arabicPeriod"/>
            </a:pPr>
            <a:endParaRPr lang="en-US" sz="3300" dirty="0" smtClean="0"/>
          </a:p>
          <a:p>
            <a:pPr marL="525780" indent="-457200">
              <a:buAutoNum type="arabicPeriod"/>
            </a:pPr>
            <a:endParaRPr lang="en-US" sz="3300" dirty="0" smtClean="0"/>
          </a:p>
          <a:p>
            <a:pPr marL="525780" indent="-457200">
              <a:buAutoNum type="arabicPeriod"/>
            </a:pPr>
            <a:endParaRPr lang="en-US" sz="3300" dirty="0" smtClean="0"/>
          </a:p>
          <a:p>
            <a:pPr marL="525780" indent="-457200">
              <a:buAutoNum type="arabicPeriod"/>
            </a:pPr>
            <a:endParaRPr lang="en-US" sz="3300" dirty="0" smtClean="0"/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3047" y="2655494"/>
            <a:ext cx="7600936" cy="64633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9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28813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3 things you know about Environmental Science</a:t>
            </a:r>
          </a:p>
          <a:p>
            <a:r>
              <a:rPr lang="en-US" sz="4400" dirty="0" smtClean="0"/>
              <a:t>3 things you want to know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312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Clean up: person closest to the aisle dumps milk/food dye in the bucket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150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6157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Welcome to Environmental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047" y="2105910"/>
            <a:ext cx="7653803" cy="4480354"/>
          </a:xfrm>
        </p:spPr>
        <p:txBody>
          <a:bodyPr numCol="3">
            <a:normAutofit fontScale="85000" lnSpcReduction="10000"/>
          </a:bodyPr>
          <a:lstStyle/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Imama</a:t>
            </a:r>
            <a:r>
              <a:rPr lang="en-US" sz="2800" dirty="0" smtClean="0"/>
              <a:t> A.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Alison A.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Orooba</a:t>
            </a:r>
            <a:r>
              <a:rPr lang="en-US" sz="2800" dirty="0" smtClean="0"/>
              <a:t> A.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Shume</a:t>
            </a:r>
            <a:r>
              <a:rPr lang="en-US" sz="2800" dirty="0" smtClean="0"/>
              <a:t> A.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Dhekra</a:t>
            </a:r>
            <a:r>
              <a:rPr lang="en-US" sz="2800" dirty="0" smtClean="0"/>
              <a:t> A.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Stephanie A.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Fatima C.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Karen F.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Nadia G.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Amna</a:t>
            </a:r>
            <a:r>
              <a:rPr lang="en-US" sz="2800" dirty="0" smtClean="0"/>
              <a:t> H.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Salehah</a:t>
            </a:r>
            <a:r>
              <a:rPr lang="en-US" sz="2800" dirty="0" smtClean="0"/>
              <a:t> K.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Efuru</a:t>
            </a:r>
            <a:r>
              <a:rPr lang="en-US" sz="2800" dirty="0" smtClean="0"/>
              <a:t> K.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Vanessa L.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Hannah M.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Iqra</a:t>
            </a:r>
            <a:r>
              <a:rPr lang="en-US" sz="2800" dirty="0" smtClean="0"/>
              <a:t> M.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Anam</a:t>
            </a:r>
            <a:r>
              <a:rPr lang="en-US" sz="2800" dirty="0" smtClean="0"/>
              <a:t> M.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Aisha N.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Cynthia P.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Anisa</a:t>
            </a:r>
            <a:r>
              <a:rPr lang="en-US" sz="2800" dirty="0" smtClean="0"/>
              <a:t> K.</a:t>
            </a:r>
            <a:endParaRPr lang="en-US" sz="2800" dirty="0"/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Jannatul</a:t>
            </a:r>
            <a:r>
              <a:rPr lang="en-US" sz="2800" dirty="0" smtClean="0"/>
              <a:t> S.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Huma</a:t>
            </a:r>
            <a:r>
              <a:rPr lang="en-US" sz="2800" dirty="0" smtClean="0"/>
              <a:t> S.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Ruba</a:t>
            </a:r>
            <a:r>
              <a:rPr lang="en-US" sz="2800" dirty="0" smtClean="0"/>
              <a:t> T.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Keyshla</a:t>
            </a:r>
            <a:r>
              <a:rPr lang="en-US" sz="2800" dirty="0" smtClean="0"/>
              <a:t> M. 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Humera</a:t>
            </a:r>
            <a:r>
              <a:rPr lang="en-US" sz="2800" dirty="0" smtClean="0"/>
              <a:t> A.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 Zahra R.</a:t>
            </a:r>
            <a:endParaRPr lang="en-US" sz="2800" dirty="0"/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Arzu</a:t>
            </a:r>
            <a:r>
              <a:rPr lang="en-US" sz="2800" dirty="0" smtClean="0"/>
              <a:t> B.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Anum</a:t>
            </a:r>
            <a:r>
              <a:rPr lang="en-US" sz="2800" dirty="0" smtClean="0"/>
              <a:t> Z.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 Blanca G.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err="1" smtClean="0"/>
              <a:t>Arwa</a:t>
            </a:r>
            <a:r>
              <a:rPr lang="en-US" sz="2800" dirty="0" smtClean="0"/>
              <a:t> R</a:t>
            </a:r>
            <a:r>
              <a:rPr lang="en-US" sz="2800" dirty="0" smtClean="0"/>
              <a:t>.</a:t>
            </a:r>
          </a:p>
          <a:p>
            <a:pPr marL="58293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 smtClean="0"/>
              <a:t>Brianna G.</a:t>
            </a:r>
            <a:endParaRPr lang="en-US" sz="2800" dirty="0" smtClean="0"/>
          </a:p>
          <a:p>
            <a:pPr marL="68580" indent="0">
              <a:buClr>
                <a:schemeClr val="tx2"/>
              </a:buClr>
              <a:buNone/>
            </a:pPr>
            <a:r>
              <a:rPr lang="en-US" sz="2800" dirty="0" smtClean="0"/>
              <a:t>31. Suma K.</a:t>
            </a:r>
          </a:p>
          <a:p>
            <a:pPr marL="68580" indent="0">
              <a:buClr>
                <a:schemeClr val="tx2"/>
              </a:buClr>
              <a:buNone/>
            </a:pPr>
            <a:r>
              <a:rPr lang="en-US" sz="2800" dirty="0" smtClean="0"/>
              <a:t>32. </a:t>
            </a:r>
            <a:r>
              <a:rPr lang="en-US" sz="2800" dirty="0" err="1" smtClean="0"/>
              <a:t>Nekiyah</a:t>
            </a:r>
            <a:r>
              <a:rPr lang="en-US" sz="2800" dirty="0" smtClean="0"/>
              <a:t> C</a:t>
            </a:r>
            <a:r>
              <a:rPr lang="en-US" sz="2800" dirty="0" smtClean="0"/>
              <a:t>.</a:t>
            </a:r>
          </a:p>
          <a:p>
            <a:pPr marL="68580" indent="0">
              <a:buClr>
                <a:schemeClr val="tx2"/>
              </a:buClr>
              <a:buNone/>
            </a:pPr>
            <a:r>
              <a:rPr lang="en-US" sz="2800" dirty="0" smtClean="0"/>
              <a:t>33. </a:t>
            </a:r>
            <a:r>
              <a:rPr lang="en-US" sz="2800" dirty="0" err="1" smtClean="0"/>
              <a:t>Mubeen</a:t>
            </a:r>
            <a:r>
              <a:rPr lang="en-US" sz="2800" dirty="0" smtClean="0"/>
              <a:t> S.</a:t>
            </a:r>
            <a:endParaRPr lang="en-US" sz="2800" dirty="0" smtClean="0"/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3047" y="2655494"/>
            <a:ext cx="7600936" cy="64633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146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328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Welcome to Environmental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129939"/>
            <a:ext cx="7503107" cy="4241087"/>
          </a:xfrm>
        </p:spPr>
        <p:txBody>
          <a:bodyPr numCol="3">
            <a:normAutofit fontScale="92500" lnSpcReduction="10000"/>
          </a:bodyPr>
          <a:lstStyle/>
          <a:p>
            <a:pPr marL="525780" indent="-457200">
              <a:buClrTx/>
              <a:buAutoNum type="arabicPeriod"/>
            </a:pPr>
            <a:r>
              <a:rPr lang="en-US" dirty="0" err="1" smtClean="0"/>
              <a:t>Aamna</a:t>
            </a:r>
            <a:r>
              <a:rPr lang="en-US" dirty="0" smtClean="0"/>
              <a:t> A.</a:t>
            </a:r>
          </a:p>
          <a:p>
            <a:pPr marL="525780" indent="-457200">
              <a:buClrTx/>
              <a:buAutoNum type="arabicPeriod"/>
            </a:pPr>
            <a:r>
              <a:rPr lang="en-US" dirty="0" err="1" smtClean="0"/>
              <a:t>Entidhar</a:t>
            </a:r>
            <a:r>
              <a:rPr lang="en-US" dirty="0" smtClean="0"/>
              <a:t> A.</a:t>
            </a:r>
          </a:p>
          <a:p>
            <a:pPr marL="525780" indent="-457200">
              <a:buClrTx/>
              <a:buAutoNum type="arabicPeriod"/>
            </a:pPr>
            <a:r>
              <a:rPr lang="en-US" dirty="0" err="1" smtClean="0"/>
              <a:t>Arseleena</a:t>
            </a:r>
            <a:r>
              <a:rPr lang="en-US" dirty="0" smtClean="0"/>
              <a:t> A.</a:t>
            </a:r>
          </a:p>
          <a:p>
            <a:pPr marL="525780" indent="-457200">
              <a:buClrTx/>
              <a:buAutoNum type="arabicPeriod"/>
            </a:pPr>
            <a:r>
              <a:rPr lang="en-US" dirty="0" smtClean="0"/>
              <a:t>Aisha A.</a:t>
            </a:r>
          </a:p>
          <a:p>
            <a:pPr marL="525780" indent="-457200">
              <a:buClrTx/>
              <a:buAutoNum type="arabicPeriod"/>
            </a:pPr>
            <a:r>
              <a:rPr lang="en-US" dirty="0" err="1" smtClean="0"/>
              <a:t>Rabia</a:t>
            </a:r>
            <a:r>
              <a:rPr lang="en-US" dirty="0" smtClean="0"/>
              <a:t> B.</a:t>
            </a:r>
          </a:p>
          <a:p>
            <a:pPr marL="525780" indent="-457200">
              <a:buClrTx/>
              <a:buAutoNum type="arabicPeriod"/>
            </a:pPr>
            <a:r>
              <a:rPr lang="en-US" dirty="0" smtClean="0"/>
              <a:t>Janet C.</a:t>
            </a:r>
          </a:p>
          <a:p>
            <a:pPr marL="525780" indent="-457200">
              <a:buClrTx/>
              <a:buAutoNum type="arabicPeriod"/>
            </a:pPr>
            <a:r>
              <a:rPr lang="en-US" dirty="0" err="1" smtClean="0"/>
              <a:t>Habiba</a:t>
            </a:r>
            <a:r>
              <a:rPr lang="en-US" dirty="0" smtClean="0"/>
              <a:t> F.</a:t>
            </a:r>
          </a:p>
          <a:p>
            <a:pPr marL="525780" indent="-457200">
              <a:buClrTx/>
              <a:buAutoNum type="arabicPeriod"/>
            </a:pPr>
            <a:r>
              <a:rPr lang="en-US" dirty="0" smtClean="0"/>
              <a:t>Janet V.</a:t>
            </a:r>
          </a:p>
          <a:p>
            <a:pPr marL="525780" indent="-457200">
              <a:buClrTx/>
              <a:buAutoNum type="arabicPeriod"/>
            </a:pPr>
            <a:r>
              <a:rPr lang="en-US" dirty="0" err="1" smtClean="0"/>
              <a:t>Ysabelle</a:t>
            </a:r>
            <a:r>
              <a:rPr lang="en-US" dirty="0" smtClean="0"/>
              <a:t> F.</a:t>
            </a:r>
          </a:p>
          <a:p>
            <a:pPr marL="525780" indent="-457200">
              <a:buClrTx/>
              <a:buAutoNum type="arabicPeriod"/>
            </a:pPr>
            <a:r>
              <a:rPr lang="en-US" dirty="0" err="1" smtClean="0"/>
              <a:t>Nyelah</a:t>
            </a:r>
            <a:r>
              <a:rPr lang="en-US" dirty="0" smtClean="0"/>
              <a:t> G.</a:t>
            </a:r>
          </a:p>
          <a:p>
            <a:pPr marL="525780" indent="-457200">
              <a:buClrTx/>
              <a:buAutoNum type="arabicPeriod"/>
            </a:pPr>
            <a:endParaRPr lang="en-US" dirty="0" smtClean="0"/>
          </a:p>
          <a:p>
            <a:pPr marL="68580" indent="0">
              <a:buClrTx/>
              <a:buNone/>
            </a:pPr>
            <a:r>
              <a:rPr lang="en-US" dirty="0" smtClean="0"/>
              <a:t>12. </a:t>
            </a:r>
            <a:r>
              <a:rPr lang="en-US" dirty="0" err="1" smtClean="0"/>
              <a:t>Mirian</a:t>
            </a:r>
            <a:r>
              <a:rPr lang="en-US" dirty="0" smtClean="0"/>
              <a:t> </a:t>
            </a:r>
            <a:r>
              <a:rPr lang="en-US" dirty="0" smtClean="0"/>
              <a:t>G.</a:t>
            </a:r>
          </a:p>
          <a:p>
            <a:pPr marL="68580" indent="0">
              <a:buClrTx/>
              <a:buNone/>
            </a:pPr>
            <a:r>
              <a:rPr lang="en-US" dirty="0" smtClean="0"/>
              <a:t>13. Aphrodite </a:t>
            </a:r>
            <a:r>
              <a:rPr lang="en-US" dirty="0" smtClean="0"/>
              <a:t>L.</a:t>
            </a:r>
          </a:p>
          <a:p>
            <a:pPr marL="68580" indent="0">
              <a:buClrTx/>
              <a:buNone/>
            </a:pPr>
            <a:r>
              <a:rPr lang="en-US" dirty="0" smtClean="0"/>
              <a:t>14. Nancy </a:t>
            </a:r>
            <a:r>
              <a:rPr lang="en-US" dirty="0" smtClean="0"/>
              <a:t>M.</a:t>
            </a:r>
          </a:p>
          <a:p>
            <a:pPr marL="68580" indent="0">
              <a:buClrTx/>
              <a:buNone/>
            </a:pPr>
            <a:r>
              <a:rPr lang="en-US" dirty="0" smtClean="0"/>
              <a:t>15. Sonia </a:t>
            </a:r>
            <a:r>
              <a:rPr lang="en-US" dirty="0" smtClean="0"/>
              <a:t>R.</a:t>
            </a:r>
          </a:p>
          <a:p>
            <a:pPr marL="68580" indent="0">
              <a:buClrTx/>
              <a:buNone/>
            </a:pPr>
            <a:r>
              <a:rPr lang="en-US" dirty="0" smtClean="0"/>
              <a:t>16. </a:t>
            </a:r>
            <a:r>
              <a:rPr lang="en-US" dirty="0" err="1" smtClean="0"/>
              <a:t>Anam</a:t>
            </a:r>
            <a:r>
              <a:rPr lang="en-US" dirty="0" smtClean="0"/>
              <a:t> </a:t>
            </a:r>
            <a:r>
              <a:rPr lang="en-US" dirty="0" smtClean="0"/>
              <a:t>R.</a:t>
            </a:r>
          </a:p>
          <a:p>
            <a:pPr marL="68580" indent="0">
              <a:buClrTx/>
              <a:buNone/>
            </a:pPr>
            <a:r>
              <a:rPr lang="en-US" dirty="0" smtClean="0"/>
              <a:t>17. </a:t>
            </a:r>
            <a:r>
              <a:rPr lang="en-US" dirty="0" err="1" smtClean="0"/>
              <a:t>Liliana</a:t>
            </a:r>
            <a:r>
              <a:rPr lang="en-US" dirty="0" smtClean="0"/>
              <a:t> </a:t>
            </a:r>
            <a:r>
              <a:rPr lang="en-US" dirty="0" smtClean="0"/>
              <a:t>R.</a:t>
            </a:r>
          </a:p>
          <a:p>
            <a:pPr marL="68580" indent="0">
              <a:buClrTx/>
              <a:buNone/>
            </a:pPr>
            <a:r>
              <a:rPr lang="en-US" dirty="0" smtClean="0"/>
              <a:t>18. </a:t>
            </a:r>
            <a:r>
              <a:rPr lang="en-US" dirty="0" err="1" smtClean="0"/>
              <a:t>Teniyah</a:t>
            </a:r>
            <a:r>
              <a:rPr lang="en-US" dirty="0" smtClean="0"/>
              <a:t> </a:t>
            </a:r>
            <a:r>
              <a:rPr lang="en-US" dirty="0" smtClean="0"/>
              <a:t>R.</a:t>
            </a:r>
          </a:p>
          <a:p>
            <a:pPr marL="68580" indent="0">
              <a:buClrTx/>
              <a:buNone/>
            </a:pPr>
            <a:r>
              <a:rPr lang="en-US" dirty="0" smtClean="0"/>
              <a:t>19. Kaila </a:t>
            </a:r>
            <a:r>
              <a:rPr lang="en-US" dirty="0" smtClean="0"/>
              <a:t>T.</a:t>
            </a:r>
          </a:p>
          <a:p>
            <a:pPr marL="68580" indent="0">
              <a:buClrTx/>
              <a:buNone/>
            </a:pPr>
            <a:r>
              <a:rPr lang="en-US" dirty="0" smtClean="0"/>
              <a:t>20. </a:t>
            </a:r>
            <a:r>
              <a:rPr lang="en-US" dirty="0" err="1" smtClean="0"/>
              <a:t>Tasmina</a:t>
            </a:r>
            <a:r>
              <a:rPr lang="en-US" dirty="0" smtClean="0"/>
              <a:t> </a:t>
            </a:r>
            <a:r>
              <a:rPr lang="en-US" dirty="0" smtClean="0"/>
              <a:t>R.</a:t>
            </a:r>
          </a:p>
          <a:p>
            <a:pPr marL="68580" indent="0">
              <a:buClrTx/>
              <a:buNone/>
            </a:pPr>
            <a:r>
              <a:rPr lang="en-US" dirty="0" smtClean="0"/>
              <a:t>21. </a:t>
            </a:r>
            <a:r>
              <a:rPr lang="en-US" dirty="0" err="1" smtClean="0"/>
              <a:t>Sevdije</a:t>
            </a:r>
            <a:endParaRPr lang="en-US" dirty="0" smtClean="0"/>
          </a:p>
          <a:p>
            <a:pPr marL="68580" indent="0">
              <a:buClrTx/>
              <a:buNone/>
            </a:pPr>
            <a:r>
              <a:rPr lang="en-US" dirty="0" smtClean="0"/>
              <a:t>22. </a:t>
            </a:r>
            <a:r>
              <a:rPr lang="en-US" dirty="0" err="1" smtClean="0"/>
              <a:t>Tamia</a:t>
            </a:r>
            <a:r>
              <a:rPr lang="en-US" dirty="0" smtClean="0"/>
              <a:t> </a:t>
            </a:r>
            <a:r>
              <a:rPr lang="en-US" dirty="0" smtClean="0"/>
              <a:t>Y.</a:t>
            </a:r>
          </a:p>
          <a:p>
            <a:pPr marL="68580" indent="0">
              <a:buClrTx/>
              <a:buNone/>
            </a:pPr>
            <a:r>
              <a:rPr lang="en-US" dirty="0" smtClean="0"/>
              <a:t>23. </a:t>
            </a:r>
            <a:r>
              <a:rPr lang="en-US" dirty="0" err="1" smtClean="0"/>
              <a:t>Kanis</a:t>
            </a:r>
            <a:r>
              <a:rPr lang="en-US" dirty="0" smtClean="0"/>
              <a:t> </a:t>
            </a:r>
            <a:r>
              <a:rPr lang="en-US" dirty="0" smtClean="0"/>
              <a:t>F.</a:t>
            </a:r>
          </a:p>
          <a:p>
            <a:pPr marL="68580" indent="0">
              <a:buClrTx/>
              <a:buNone/>
            </a:pPr>
            <a:r>
              <a:rPr lang="en-US" dirty="0" smtClean="0"/>
              <a:t>24. Natalie </a:t>
            </a:r>
            <a:r>
              <a:rPr lang="en-US" dirty="0" smtClean="0"/>
              <a:t>R.</a:t>
            </a:r>
          </a:p>
          <a:p>
            <a:pPr marL="68580" indent="0">
              <a:buClrTx/>
              <a:buNone/>
            </a:pPr>
            <a:r>
              <a:rPr lang="en-US" dirty="0" smtClean="0"/>
              <a:t>25. Beatrice </a:t>
            </a:r>
            <a:r>
              <a:rPr lang="en-US" dirty="0" smtClean="0"/>
              <a:t>F.</a:t>
            </a:r>
          </a:p>
          <a:p>
            <a:pPr marL="68580" indent="0">
              <a:buClrTx/>
              <a:buNone/>
            </a:pPr>
            <a:r>
              <a:rPr lang="en-US" dirty="0" smtClean="0"/>
              <a:t>26. Amen </a:t>
            </a:r>
            <a:r>
              <a:rPr lang="en-US" dirty="0" smtClean="0"/>
              <a:t>S.</a:t>
            </a:r>
          </a:p>
          <a:p>
            <a:pPr marL="68580" indent="0">
              <a:buClrTx/>
              <a:buNone/>
            </a:pPr>
            <a:r>
              <a:rPr lang="en-US" dirty="0" smtClean="0"/>
              <a:t>27. Marylyn </a:t>
            </a:r>
            <a:r>
              <a:rPr lang="en-US" dirty="0" smtClean="0"/>
              <a:t>G.</a:t>
            </a:r>
          </a:p>
          <a:p>
            <a:pPr marL="68580" indent="0">
              <a:buClrTx/>
              <a:buNone/>
            </a:pPr>
            <a:r>
              <a:rPr lang="en-US" dirty="0" smtClean="0"/>
              <a:t>28. Starr </a:t>
            </a:r>
            <a:r>
              <a:rPr lang="en-US" dirty="0" smtClean="0"/>
              <a:t>E.</a:t>
            </a:r>
          </a:p>
          <a:p>
            <a:pPr marL="68580" indent="0">
              <a:buClrTx/>
              <a:buNone/>
            </a:pPr>
            <a:r>
              <a:rPr lang="en-US" dirty="0" smtClean="0"/>
              <a:t>29. Fatima </a:t>
            </a:r>
            <a:r>
              <a:rPr lang="en-US" dirty="0" smtClean="0"/>
              <a:t>J.</a:t>
            </a:r>
          </a:p>
          <a:p>
            <a:pPr marL="68580" indent="0">
              <a:buClrTx/>
              <a:buNone/>
            </a:pPr>
            <a:r>
              <a:rPr lang="en-US" dirty="0" smtClean="0"/>
              <a:t>30. </a:t>
            </a:r>
            <a:r>
              <a:rPr lang="en-US" dirty="0" err="1" smtClean="0"/>
              <a:t>Fabliha</a:t>
            </a:r>
            <a:r>
              <a:rPr lang="en-US" dirty="0" smtClean="0"/>
              <a:t> </a:t>
            </a:r>
            <a:r>
              <a:rPr lang="en-US" dirty="0" smtClean="0"/>
              <a:t>A.</a:t>
            </a:r>
          </a:p>
          <a:p>
            <a:pPr marL="68580" indent="0">
              <a:buClrTx/>
              <a:buNone/>
            </a:pPr>
            <a:r>
              <a:rPr lang="en-US" dirty="0" smtClean="0"/>
              <a:t>31. Princess </a:t>
            </a:r>
            <a:r>
              <a:rPr lang="en-US" dirty="0" smtClean="0"/>
              <a:t>W.</a:t>
            </a:r>
          </a:p>
          <a:p>
            <a:pPr marL="68580" indent="0">
              <a:buClrTx/>
              <a:buNone/>
            </a:pPr>
            <a:r>
              <a:rPr lang="en-US" dirty="0" smtClean="0"/>
              <a:t>32. Maryam </a:t>
            </a:r>
            <a:r>
              <a:rPr lang="en-US" dirty="0" smtClean="0"/>
              <a:t>J.</a:t>
            </a:r>
          </a:p>
          <a:p>
            <a:pPr marL="525780" indent="-457200">
              <a:buClrTx/>
              <a:buAutoNum type="arabicPeriod"/>
            </a:pPr>
            <a:endParaRPr lang="en-US" dirty="0" smtClean="0"/>
          </a:p>
          <a:p>
            <a:pPr marL="525780" indent="-457200">
              <a:buClrTx/>
              <a:buAutoNum type="arabicPeriod"/>
            </a:pPr>
            <a:endParaRPr lang="en-US" dirty="0" smtClean="0"/>
          </a:p>
          <a:p>
            <a:pPr marL="525780" indent="-457200">
              <a:buClrTx/>
              <a:buAutoNum type="arabicPeriod"/>
            </a:pPr>
            <a:endParaRPr lang="en-US" dirty="0" smtClean="0"/>
          </a:p>
          <a:p>
            <a:pPr marL="525780" indent="-457200">
              <a:buClrTx/>
              <a:buAutoNum type="arabicPeriod"/>
            </a:pPr>
            <a:endParaRPr lang="en-US" dirty="0" smtClean="0"/>
          </a:p>
          <a:p>
            <a:pPr marL="525780" indent="-457200">
              <a:buClrTx/>
              <a:buAutoNum type="arabicPeriod"/>
            </a:pPr>
            <a:endParaRPr lang="en-US" dirty="0" smtClean="0"/>
          </a:p>
          <a:p>
            <a:pPr marL="525780" indent="-457200">
              <a:buClrTx/>
              <a:buAutoNum type="arabicPeriod"/>
            </a:pPr>
            <a:endParaRPr lang="en-US" dirty="0" smtClean="0"/>
          </a:p>
          <a:p>
            <a:pPr marL="525780" indent="-457200">
              <a:buClrTx/>
              <a:buAutoNum type="arabicPeriod"/>
            </a:pPr>
            <a:endParaRPr lang="en-US" dirty="0" smtClean="0"/>
          </a:p>
          <a:p>
            <a:pPr marL="525780" indent="-457200">
              <a:buClrTx/>
              <a:buAutoNum type="arabicPeriod"/>
            </a:pPr>
            <a:endParaRPr lang="en-US" dirty="0" smtClean="0"/>
          </a:p>
          <a:p>
            <a:pPr marL="68580" indent="0">
              <a:buClr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37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 Rules and Procedures</a:t>
            </a:r>
          </a:p>
          <a:p>
            <a:r>
              <a:rPr lang="en-US" sz="3200" dirty="0" smtClean="0"/>
              <a:t>Student surveys</a:t>
            </a:r>
          </a:p>
          <a:p>
            <a:r>
              <a:rPr lang="en-US" sz="3200" dirty="0" smtClean="0"/>
              <a:t>What is environmental science?</a:t>
            </a:r>
          </a:p>
          <a:p>
            <a:r>
              <a:rPr lang="en-US" sz="3200" dirty="0" smtClean="0"/>
              <a:t>Mini-experiment</a:t>
            </a:r>
          </a:p>
        </p:txBody>
      </p:sp>
    </p:spTree>
    <p:extLst>
      <p:ext uri="{BB962C8B-B14F-4D97-AF65-F5344CB8AC3E}">
        <p14:creationId xmlns:p14="http://schemas.microsoft.com/office/powerpoint/2010/main" val="213799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0582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About Ms. McDaniel</a:t>
            </a:r>
            <a:endParaRPr lang="en-US" dirty="0"/>
          </a:p>
        </p:txBody>
      </p:sp>
      <p:pic>
        <p:nvPicPr>
          <p:cNvPr id="7" name="Picture 6" descr="https://encrypted-tbn3.gstatic.com/images?q=tbn:ANd9GcTeLoutO_KQUT58Cvefm4x4NOsTf7lX7E8pVjbNqD9lqReeXW9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7" y="1759241"/>
            <a:ext cx="1444117" cy="165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pix.epodunk.com/locatorMaps/az/AZ_11340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7" y="4781611"/>
            <a:ext cx="2206982" cy="145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findahomeinpa.com/wp-content/uploads/2014/01/Bryn-Mawr-College-Bryn-Mawr-PAE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19" y="1611988"/>
            <a:ext cx="2136816" cy="145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a vida tica 15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73" y="3607915"/>
            <a:ext cx="1863779" cy="1397834"/>
          </a:xfrm>
          <a:prstGeom prst="rect">
            <a:avLst/>
          </a:prstGeom>
        </p:spPr>
      </p:pic>
      <p:pic>
        <p:nvPicPr>
          <p:cNvPr id="11" name="irc_mi" descr="http://adventures-mexico.com/wp-content/uploads/2012/05/Queretaro21-e1342455064113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53" y="5352397"/>
            <a:ext cx="2007687" cy="112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i.huffpost.com/gen/1234049/thumbs/o-NEW-YORK-CITY-SKYLINE-facebook.jp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62" y="3460439"/>
            <a:ext cx="2372755" cy="169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1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32" y="1348824"/>
            <a:ext cx="1554385" cy="20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0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92295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environmental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850916"/>
          </a:xfrm>
        </p:spPr>
        <p:txBody>
          <a:bodyPr/>
          <a:lstStyle/>
          <a:p>
            <a:r>
              <a:rPr lang="en-US" dirty="0" smtClean="0"/>
              <a:t>Environmental science studies how life on earth can be sustained.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71" y="4996487"/>
            <a:ext cx="1884085" cy="1055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997" y="3305286"/>
            <a:ext cx="1994876" cy="1329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933" y="4836692"/>
            <a:ext cx="1949303" cy="1214883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3617780">
            <a:off x="5973648" y="3782552"/>
            <a:ext cx="1205441" cy="70960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643924" y="3845358"/>
            <a:ext cx="1205441" cy="70960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510997" y="5583504"/>
            <a:ext cx="2147685" cy="46807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20" y="187934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will we be learning this year?</a:t>
            </a:r>
            <a:endParaRPr lang="en-US" sz="3200" dirty="0"/>
          </a:p>
        </p:txBody>
      </p:sp>
      <p:pic>
        <p:nvPicPr>
          <p:cNvPr id="6" name="irc_mi" descr="http://d1jqu7g1y74ds1.cloudfront.net/wp-content/uploads/2010/05/Earth-Western-Hemispher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31" y="1495824"/>
            <a:ext cx="1809669" cy="1553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53543" y="3114734"/>
            <a:ext cx="197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2</a:t>
            </a:r>
          </a:p>
          <a:p>
            <a:pPr algn="ctr"/>
            <a:r>
              <a:rPr lang="en-US" dirty="0" smtClean="0"/>
              <a:t>The four spheres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49" y="4016765"/>
            <a:ext cx="1914930" cy="1434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0513" y="5524740"/>
            <a:ext cx="1755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5</a:t>
            </a:r>
          </a:p>
          <a:p>
            <a:pPr algn="ctr"/>
            <a:r>
              <a:rPr lang="en-US" dirty="0" smtClean="0"/>
              <a:t>Climate Change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752" y="3903358"/>
            <a:ext cx="2196093" cy="1638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96344" y="3123087"/>
            <a:ext cx="200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3</a:t>
            </a:r>
          </a:p>
          <a:p>
            <a:pPr algn="ctr"/>
            <a:r>
              <a:rPr lang="en-US" dirty="0" smtClean="0"/>
              <a:t>Ecology</a:t>
            </a:r>
            <a:endParaRPr lang="en-US" dirty="0"/>
          </a:p>
        </p:txBody>
      </p:sp>
      <p:pic>
        <p:nvPicPr>
          <p:cNvPr id="13" name="irc_mi" descr="http://wjsf.us/wp-content/uploads/2013/06/population-2011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93" y="4081558"/>
            <a:ext cx="1628417" cy="1356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10861" y="5613092"/>
            <a:ext cx="1960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4</a:t>
            </a:r>
          </a:p>
          <a:p>
            <a:pPr algn="ctr"/>
            <a:r>
              <a:rPr lang="en-US" dirty="0" smtClean="0"/>
              <a:t>Biodiversity and Conservation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23436" y="5541981"/>
            <a:ext cx="1960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6</a:t>
            </a:r>
          </a:p>
          <a:p>
            <a:pPr algn="ctr"/>
            <a:r>
              <a:rPr lang="en-US" dirty="0" smtClean="0"/>
              <a:t>More Humans, More Problems</a:t>
            </a:r>
            <a:endParaRPr lang="en-US" dirty="0"/>
          </a:p>
        </p:txBody>
      </p:sp>
      <p:pic>
        <p:nvPicPr>
          <p:cNvPr id="22" name="irc_mi" descr="http://www.learner.org/jnorth/images/graphics/tulip/anchor_chart_sci_method_lg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5" y="1528452"/>
            <a:ext cx="1537040" cy="15649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392185" y="3093435"/>
            <a:ext cx="1979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1</a:t>
            </a:r>
          </a:p>
          <a:p>
            <a:pPr algn="ctr"/>
            <a:r>
              <a:rPr lang="en-US" dirty="0" smtClean="0"/>
              <a:t>The Scientific Methods</a:t>
            </a:r>
            <a:endParaRPr lang="en-US" dirty="0"/>
          </a:p>
        </p:txBody>
      </p:sp>
      <p:pic>
        <p:nvPicPr>
          <p:cNvPr id="24" name="Picture 23" descr="https://encrypted-tbn0.gstatic.com/images?q=tbn:ANd9GcQGKTe6nDrU_e-gBAtGPeRiPgM6decMawmEGDl5MMTvXwtdblyGnA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87" y="1424265"/>
            <a:ext cx="2342222" cy="162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30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994" y="4052454"/>
            <a:ext cx="1841189" cy="1320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9994" y="5503786"/>
            <a:ext cx="1841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12</a:t>
            </a:r>
          </a:p>
          <a:p>
            <a:pPr algn="ctr"/>
            <a:r>
              <a:rPr lang="en-US" dirty="0" smtClean="0"/>
              <a:t>Environmental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09" y="4314968"/>
            <a:ext cx="1589265" cy="1057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7590" y="3531604"/>
            <a:ext cx="196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7</a:t>
            </a:r>
          </a:p>
          <a:p>
            <a:pPr algn="ctr"/>
            <a:r>
              <a:rPr lang="en-US" dirty="0" smtClean="0"/>
              <a:t>Land and Food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7553" y="505434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will we be learning this year?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08" y="1945491"/>
            <a:ext cx="1700075" cy="1131323"/>
          </a:xfrm>
          <a:prstGeom prst="rect">
            <a:avLst/>
          </a:prstGeom>
        </p:spPr>
      </p:pic>
      <p:pic>
        <p:nvPicPr>
          <p:cNvPr id="10" name="irc_mi" descr="http://cdn.i.haymarketmedia.asia/?n=finance-asia%2Fcontent%2FarableLand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90" y="1945491"/>
            <a:ext cx="2110891" cy="139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cleanwateraction.org/files/images/ca/Front%20image_drinking-water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71" y="2255051"/>
            <a:ext cx="1718733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727776" y="3531604"/>
            <a:ext cx="196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</a:t>
            </a:r>
            <a:r>
              <a:rPr lang="en-US" dirty="0"/>
              <a:t>8</a:t>
            </a:r>
            <a:endParaRPr lang="en-US" dirty="0" smtClean="0"/>
          </a:p>
          <a:p>
            <a:pPr algn="ctr"/>
            <a:r>
              <a:rPr lang="en-US" dirty="0" smtClean="0"/>
              <a:t>Water Use</a:t>
            </a:r>
            <a:endParaRPr lang="en-US" dirty="0"/>
          </a:p>
        </p:txBody>
      </p:sp>
      <p:pic>
        <p:nvPicPr>
          <p:cNvPr id="16" name="irc_mi" descr="http://www.nature.com/polopoly_fs/7.13342.1383070659%21/image/Waste.jpg_gen/derivatives/landscape_630/Waste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53" y="4210344"/>
            <a:ext cx="2156441" cy="1416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420901" y="5626552"/>
            <a:ext cx="1841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10</a:t>
            </a:r>
          </a:p>
          <a:p>
            <a:pPr algn="ctr"/>
            <a:r>
              <a:rPr lang="en-US" dirty="0" smtClean="0"/>
              <a:t>Waste and Human Health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22801" y="5503786"/>
            <a:ext cx="184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11</a:t>
            </a:r>
          </a:p>
          <a:p>
            <a:pPr algn="ctr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19994" y="3076814"/>
            <a:ext cx="184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9</a:t>
            </a:r>
          </a:p>
          <a:p>
            <a:pPr algn="ctr"/>
            <a:r>
              <a:rPr lang="en-US" dirty="0" smtClean="0"/>
              <a:t>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7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165" y="408132"/>
            <a:ext cx="7024744" cy="1143000"/>
          </a:xfrm>
        </p:spPr>
        <p:txBody>
          <a:bodyPr/>
          <a:lstStyle/>
          <a:p>
            <a:r>
              <a:rPr lang="en-US" dirty="0" smtClean="0"/>
              <a:t>Why should I care?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10" y="2326420"/>
            <a:ext cx="2691614" cy="2117119"/>
          </a:xfrm>
          <a:prstGeom prst="rect">
            <a:avLst/>
          </a:prstGeom>
        </p:spPr>
      </p:pic>
      <p:pic>
        <p:nvPicPr>
          <p:cNvPr id="6" name="irc_mi" descr="http://www.inhabitat.com/wp-content/uploads/blue-car-ed0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67" y="1755348"/>
            <a:ext cx="2024460" cy="166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183" y="3289225"/>
            <a:ext cx="1732148" cy="1154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788" y="4649808"/>
            <a:ext cx="1249622" cy="1574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276" y="4649808"/>
            <a:ext cx="2664704" cy="1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0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2734</TotalTime>
  <Words>498</Words>
  <Application>Microsoft Macintosh PowerPoint</Application>
  <PresentationFormat>On-screen Show (4:3)</PresentationFormat>
  <Paragraphs>159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Welcome to Environmental Science</vt:lpstr>
      <vt:lpstr>Welcome to Environmental Science</vt:lpstr>
      <vt:lpstr> Welcome to Environmental Science</vt:lpstr>
      <vt:lpstr>Agenda</vt:lpstr>
      <vt:lpstr>About Ms. McDaniel</vt:lpstr>
      <vt:lpstr>What is environmental science?</vt:lpstr>
      <vt:lpstr>What will we be learning this year?</vt:lpstr>
      <vt:lpstr>What will we be learning this year?</vt:lpstr>
      <vt:lpstr>Why should I care?</vt:lpstr>
      <vt:lpstr>Turn and Talk</vt:lpstr>
      <vt:lpstr>Experiment Time!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Environmental Science</dc:title>
  <dc:creator>Kayla McDaniel</dc:creator>
  <cp:lastModifiedBy>Kayla McDaniel</cp:lastModifiedBy>
  <cp:revision>45</cp:revision>
  <dcterms:created xsi:type="dcterms:W3CDTF">2013-09-06T01:03:06Z</dcterms:created>
  <dcterms:modified xsi:type="dcterms:W3CDTF">2015-09-09T00:24:30Z</dcterms:modified>
</cp:coreProperties>
</file>