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9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2188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>
            <a:off x="4226100" y="2933549"/>
            <a:ext cx="691799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-25" y="0"/>
            <a:ext cx="9144000" cy="3124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hape 51"/>
          <p:cNvCxnSpPr/>
          <p:nvPr/>
        </p:nvCxnSpPr>
        <p:spPr>
          <a:xfrm>
            <a:off x="413275" y="2988275"/>
            <a:ext cx="9104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12000"/>
            </a:lvl1pPr>
            <a:lvl2pPr>
              <a:spcBef>
                <a:spcPts val="0"/>
              </a:spcBef>
              <a:buSzPct val="100000"/>
              <a:defRPr sz="12000"/>
            </a:lvl2pPr>
            <a:lvl3pPr>
              <a:spcBef>
                <a:spcPts val="0"/>
              </a:spcBef>
              <a:buSzPct val="100000"/>
              <a:defRPr sz="12000"/>
            </a:lvl3pPr>
            <a:lvl4pPr>
              <a:spcBef>
                <a:spcPts val="0"/>
              </a:spcBef>
              <a:buSzPct val="100000"/>
              <a:defRPr sz="12000"/>
            </a:lvl4pPr>
            <a:lvl5pPr>
              <a:spcBef>
                <a:spcPts val="0"/>
              </a:spcBef>
              <a:buSzPct val="100000"/>
              <a:defRPr sz="12000"/>
            </a:lvl5pPr>
            <a:lvl6pPr>
              <a:spcBef>
                <a:spcPts val="0"/>
              </a:spcBef>
              <a:buSzPct val="100000"/>
              <a:defRPr sz="12000"/>
            </a:lvl6pPr>
            <a:lvl7pPr>
              <a:spcBef>
                <a:spcPts val="0"/>
              </a:spcBef>
              <a:buSzPct val="100000"/>
              <a:defRPr sz="12000"/>
            </a:lvl7pPr>
            <a:lvl8pPr>
              <a:spcBef>
                <a:spcPts val="0"/>
              </a:spcBef>
              <a:buSzPct val="100000"/>
              <a:defRPr sz="12000"/>
            </a:lvl8pPr>
            <a:lvl9pPr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399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hape 19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8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8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ape 33"/>
          <p:cNvCxnSpPr/>
          <p:nvPr/>
        </p:nvCxnSpPr>
        <p:spPr>
          <a:xfrm>
            <a:off x="418675" y="145778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7999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099" cy="40856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175"/>
            <a:ext cx="4572000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57719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199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standard.net/Business/2015/06/03/Drought-Takes-2-7-Billion-Toll-on-California-Agriculture" TargetMode="External"/><Relationship Id="rId12" Type="http://schemas.openxmlformats.org/officeDocument/2006/relationships/hyperlink" Target="https://www.revealnews.org/article/why-the-california-drought-affects-everyone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gizmodo.com/the-reservoir-that-made-the-world-pay-attention-to-cali-1742917839" TargetMode="External"/><Relationship Id="rId4" Type="http://schemas.openxmlformats.org/officeDocument/2006/relationships/hyperlink" Target="https://www.google.com/search?q=California+Drought&amp;safe=strict&amp;espv=2&amp;biw=1309&amp;bih=726&amp;source=lnms&amp;tbm=isch&amp;sa=X&amp;ved=0CAcQ_AUoAmoVChMIrcXc7LqayQIVw1w-Ch18oQQM%23imgrc=nkCS7FySOb9ogM:" TargetMode="External"/><Relationship Id="rId5" Type="http://schemas.openxmlformats.org/officeDocument/2006/relationships/hyperlink" Target="http://www.sacbee.com/news/state/california/water-and-drought/article31396805.html" TargetMode="External"/><Relationship Id="rId6" Type="http://schemas.openxmlformats.org/officeDocument/2006/relationships/hyperlink" Target="http://www.latimes.com/local/lanow/la-me-ln-fish-hatcheries-evacuated-20140617-story.html" TargetMode="External"/><Relationship Id="rId7" Type="http://schemas.openxmlformats.org/officeDocument/2006/relationships/hyperlink" Target="http://www.cbsnews.com/news/california-folsom-lake-reaches-historic-low-during-record-drought/" TargetMode="External"/><Relationship Id="rId8" Type="http://schemas.openxmlformats.org/officeDocument/2006/relationships/hyperlink" Target="http://www.latimes.com/local/weather/la-me-ln-as-huge-el-nino-brews-california-fights-to-keep-drought-mentality-20151116-story.html" TargetMode="External"/><Relationship Id="rId9" Type="http://schemas.openxmlformats.org/officeDocument/2006/relationships/hyperlink" Target="http://www.cbsnews.com/pictures/californias-drought/4/" TargetMode="External"/><Relationship Id="rId10" Type="http://schemas.openxmlformats.org/officeDocument/2006/relationships/hyperlink" Target="http://www.cadrough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California Drought 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by;Mekhrangiz Khashimova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3750" y="105275"/>
            <a:ext cx="8520599" cy="572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So what is government doing?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229850" y="677975"/>
            <a:ext cx="3870900" cy="437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Governor Edmund Brown Jr. introduced the 25 % statewide mandatory water reductions 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Set regulations and fines ($500) on using water thoughtlessly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Desalinations Plant 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Through Reverse Osmosis the salty ocean water becomes a drinkable water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This desalination project costs $1 Billion dollars 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Ways to save water.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47850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Get the leaking pipes fixed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Change showerheads 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Reduce the amount of shower time 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Use dishwashers properly (fill out) 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Don’t hose down or water your lawn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775" y="559950"/>
            <a:ext cx="28575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0225" y="2952775"/>
            <a:ext cx="2691550" cy="161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202400"/>
            <a:ext cx="8520599" cy="572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Bibliography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681750"/>
            <a:ext cx="6503399" cy="43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3"/>
              </a:rPr>
              <a:t>http://gizmodo.com/the-reservoir-that-made-the-world-pay-attention-to-cali-1742917839</a:t>
            </a:r>
          </a:p>
          <a:p>
            <a:pPr rt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https://www.google.com/search?q=California+Drought&amp;safe=strict&amp;espv=2&amp;biw=1309&amp;bih=726&amp;source=lnms&amp;tbm=isch&amp;sa=X&amp;ved=0CAcQ_AUoAmoVChMIrcXc7LqayQIVw1w-Ch18oQQM#imgrc=nkCS7FySOb9ogM%3A</a:t>
            </a:r>
          </a:p>
          <a:p>
            <a:pPr rt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5"/>
              </a:rPr>
              <a:t>http://www.sacbee.com/news/state/california/water-and-drought/article31396805.html</a:t>
            </a:r>
          </a:p>
          <a:p>
            <a:pPr rt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6"/>
              </a:rPr>
              <a:t>http://www.latimes.com/local/lanow/la-me-ln-fish-hatcheries-evacuated-20140617-story.html</a:t>
            </a:r>
          </a:p>
          <a:p>
            <a:pPr rt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7"/>
              </a:rPr>
              <a:t>http://www.cbsnews.com/news/california-folsom-lake-reaches-historic-low-during-record-drought/</a:t>
            </a:r>
          </a:p>
          <a:p>
            <a:pPr rt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8"/>
              </a:rPr>
              <a:t>http://www.latimes.com/local/weather/la-me-ln-as-huhttp://www.ppic.org/main/publication_quick.asp?i=1141</a:t>
            </a:r>
          </a:p>
          <a:p>
            <a:pPr rt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8"/>
              </a:rPr>
              <a:t>ge-el-nino-brews-california-fights-to-keep-drought-mentality-20151116-story.html</a:t>
            </a:r>
          </a:p>
          <a:p>
            <a:pPr rt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9"/>
              </a:rPr>
              <a:t>http://www.cbsnews.com/pictures/californias-drought/4/</a:t>
            </a:r>
          </a:p>
          <a:p>
            <a:pPr rt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10"/>
              </a:rPr>
              <a:t>http://www.cadrought.com/</a:t>
            </a:r>
          </a:p>
          <a:p>
            <a:pPr rtl="0">
              <a:spcBef>
                <a:spcPts val="0"/>
              </a:spcBef>
              <a:buNone/>
            </a:pPr>
            <a:r>
              <a:rPr lang="en" sz="800"/>
              <a:t>  </a:t>
            </a:r>
            <a:r>
              <a:rPr lang="en" sz="800" u="sng">
                <a:solidFill>
                  <a:schemeClr val="hlink"/>
                </a:solidFill>
                <a:hlinkClick r:id="rId11"/>
              </a:rPr>
              <a:t>http://www.standard.net/Business/2015/06/03/Drought-Takes-2-7-Billion-Toll-on-California-Agriculture</a:t>
            </a:r>
          </a:p>
          <a:p>
            <a:pPr rt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12"/>
              </a:rPr>
              <a:t>https://www.revealnews.org/article/why-the-california-drought-affects-everyone/</a:t>
            </a:r>
          </a:p>
          <a:p>
            <a:pPr rt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11"/>
              </a:rPr>
              <a:t>http://www.standard.net/Business/2015/06/03/Drought-Takes-2-7-Billion-Toll-on-California-Agriculture</a:t>
            </a:r>
          </a:p>
          <a:p>
            <a:pPr rtl="0">
              <a:spcBef>
                <a:spcPts val="0"/>
              </a:spcBef>
              <a:buNone/>
            </a:pPr>
            <a:endParaRPr sz="800"/>
          </a:p>
          <a:p>
            <a:pPr rtl="0">
              <a:spcBef>
                <a:spcPts val="0"/>
              </a:spcBef>
              <a:buNone/>
            </a:pPr>
            <a:endParaRPr sz="800"/>
          </a:p>
          <a:p>
            <a:pPr rtl="0">
              <a:spcBef>
                <a:spcPts val="0"/>
              </a:spcBef>
              <a:buNone/>
            </a:pPr>
            <a:endParaRPr sz="800"/>
          </a:p>
          <a:p>
            <a:pPr rtl="0">
              <a:spcBef>
                <a:spcPts val="0"/>
              </a:spcBef>
              <a:buNone/>
            </a:pPr>
            <a:endParaRPr sz="800"/>
          </a:p>
          <a:p>
            <a:pPr rtl="0">
              <a:spcBef>
                <a:spcPts val="0"/>
              </a:spcBef>
              <a:buNone/>
            </a:pPr>
            <a:endParaRPr sz="800"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What and Where is the issue? 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211050"/>
            <a:ext cx="3440700" cy="378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California, U.S (Especially Southern Central Valley).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Due to low precipitation in 2011-2012 California State have declared drought and since it has worsening 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75" y="3093550"/>
            <a:ext cx="2857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Environmental Impacts 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953100" cy="383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Drought is causing massive wildfires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According to California Department of Forestry and Fire Protection in 2014 there was 3,400 wildfires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Drought is causing evacuation of fish</a:t>
            </a:r>
          </a:p>
          <a:p>
            <a:pPr marL="457200" lvl="0" indent="-22860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Due to little mountain run off bodies of water are getting warm in which fish cannot live in 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5189625" y="2760375"/>
            <a:ext cx="3000000" cy="202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18175" y="152775"/>
            <a:ext cx="8520599" cy="572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Mountain Snow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50" y="863925"/>
            <a:ext cx="8853075" cy="39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64825" y="421600"/>
            <a:ext cx="8520599" cy="572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 Concern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782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Times New Roman"/>
              <a:buChar char="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Quality of Life 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Have worsened 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 water for shower, laundry &amp; dishes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$500 fine on watering lawns, sidewalks and for wasting water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Human Health 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Hygiene concerns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Psychological issues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987" y="1771824"/>
            <a:ext cx="4616437" cy="30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4195" y="2531225"/>
            <a:ext cx="3160929" cy="209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00" y="151500"/>
            <a:ext cx="3674422" cy="20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73400" y="151275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Economic Effects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255425" y="780300"/>
            <a:ext cx="4034700" cy="406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Will </a:t>
            </a: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cost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California about </a:t>
            </a: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$2.7 billion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for 2015 (increase $.5 billion since 2014) 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21,000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people have </a:t>
            </a: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lost jobs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just this year in 2015, (10,100 are farmers)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542,000 acres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of land are fallow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$856 million direct crop revenue loss ( 1.8 billions agricultural costs)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$350 dairy and in livestock revenue loss </a:t>
            </a:r>
          </a:p>
          <a:p>
            <a:pPr marL="457200" lvl="0" indent="-228600" rtl="0">
              <a:spcBef>
                <a:spcPts val="0"/>
              </a:spcBef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Increase in prices of fruits, vegetables and nuts 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125" y="468387"/>
            <a:ext cx="4743450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50" y="415400"/>
            <a:ext cx="4042150" cy="447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1925" y="415400"/>
            <a:ext cx="3847324" cy="447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Can the drought end?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288599" cy="383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Yes! Only if El Nino occurs 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Warm water in the Pacific Ocean will bring rainy winter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Now it’s forming a weak and moderate el nino in the ocean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California needs a very strong El Nino to recover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Chance of happening 80%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250" y="974725"/>
            <a:ext cx="5116224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364</Words>
  <Application>Microsoft Macintosh PowerPoint</Application>
  <PresentationFormat>On-screen Show (16:9)</PresentationFormat>
  <Paragraphs>62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Source Code Pro</vt:lpstr>
      <vt:lpstr>Oswald</vt:lpstr>
      <vt:lpstr>modern-writer</vt:lpstr>
      <vt:lpstr>California Drought </vt:lpstr>
      <vt:lpstr> What and Where is the issue? </vt:lpstr>
      <vt:lpstr>Environmental Impacts </vt:lpstr>
      <vt:lpstr>Mountain Snow</vt:lpstr>
      <vt:lpstr>Social Concern</vt:lpstr>
      <vt:lpstr>PowerPoint Presentation</vt:lpstr>
      <vt:lpstr>Economic Effects </vt:lpstr>
      <vt:lpstr>PowerPoint Presentation</vt:lpstr>
      <vt:lpstr>Can the drought end? </vt:lpstr>
      <vt:lpstr>So what is government doing? </vt:lpstr>
      <vt:lpstr>Ways to save water.</vt:lpstr>
      <vt:lpstr>Bibliography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Drought </dc:title>
  <cp:lastModifiedBy>Kayla McDaniel</cp:lastModifiedBy>
  <cp:revision>9</cp:revision>
  <dcterms:modified xsi:type="dcterms:W3CDTF">2015-11-20T18:08:24Z</dcterms:modified>
</cp:coreProperties>
</file>