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56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22733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0" name="Shape 10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etta.edu/~biol/biomes/boreal.htm" TargetMode="External"/><Relationship Id="rId4" Type="http://schemas.openxmlformats.org/officeDocument/2006/relationships/hyperlink" Target="https://php.radford.edu/~swoodwar/biomes/?page_id=92" TargetMode="External"/><Relationship Id="rId5" Type="http://schemas.openxmlformats.org/officeDocument/2006/relationships/hyperlink" Target="http://www.treehugger.com/natural-sciences/30-fascinating-facts-about-the-boreal-forest.html" TargetMode="External"/><Relationship Id="rId6" Type="http://schemas.openxmlformats.org/officeDocument/2006/relationships/hyperlink" Target="http://forestecology.cfans.umn.edu/Research/B4WARMED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IS THIS BIOME FOR YOU?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Attia Azam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Facts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The greek god of north wind was Boreas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Has 300 bird species in the summer time but only 30 during winter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Only 12% is protected around the globe 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Home to the Siberian tiger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The Aurora Borealis named after a goddess named Aurora and the greek god of the north wind Boreas </a:t>
            </a:r>
          </a:p>
          <a:p>
            <a:pPr marL="457200" lvl="0" indent="-228600" rtl="0">
              <a:spcBef>
                <a:spcPts val="0"/>
              </a:spcBef>
              <a:buAutoNum type="arabicParenR"/>
            </a:pPr>
            <a:r>
              <a:rPr lang="en"/>
              <a:t>Means “dancing of the spirits” 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9400" y="3014175"/>
            <a:ext cx="2153300" cy="19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http://www.marietta.edu/~biol/biomes/boreal.htm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https://php.radford.edu/~swoodwar/biomes/?page_id=92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http://www.treehugger.com/natural-sciences/30-fascinating-facts-about-the-boreal-forest.html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http://forestecology.cfans.umn.edu/Research/B4WARMED/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Location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040975" y="1089350"/>
            <a:ext cx="2673900" cy="366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Canada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Europe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Russia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Finland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Sweden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17725"/>
            <a:ext cx="5729274" cy="373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Scenery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2525"/>
            <a:ext cx="3015124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4777" y="2977875"/>
            <a:ext cx="3095450" cy="205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59125" y="445025"/>
            <a:ext cx="2667700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79950" y="2186200"/>
            <a:ext cx="3345800" cy="270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Temperature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820925" y="1152475"/>
            <a:ext cx="30114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anywhere from -5 to +5 celsius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23-43 degrees Fahrenheit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Perception is in form of snow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20cm-200cm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7-78 inches of snow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 Short summers = long winters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200" y="1289412"/>
            <a:ext cx="2611100" cy="256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6575" y="2202101"/>
            <a:ext cx="2784350" cy="236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soil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879200" y="1152475"/>
            <a:ext cx="3953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Short growing season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Soil is spodosol- grey and ashy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Acidic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425" y="1406775"/>
            <a:ext cx="3200199" cy="275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7225" y="2256575"/>
            <a:ext cx="2420899" cy="252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Vegetation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5441800" y="1152475"/>
            <a:ext cx="339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Coniferous trees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Evergreen spruce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Pine tree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2787000" cy="2439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6225" y="2547400"/>
            <a:ext cx="3520700" cy="2439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Animals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5360925" y="1152475"/>
            <a:ext cx="34712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Lynx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Wolverine 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Bobcat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0050" y="719250"/>
            <a:ext cx="3158874" cy="2151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2700" y="2490525"/>
            <a:ext cx="3158875" cy="2351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2825" y="2870577"/>
            <a:ext cx="2628900" cy="199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0637" y="2550800"/>
            <a:ext cx="2476500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2875" y="2149900"/>
            <a:ext cx="2775525" cy="213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81762" y="1152475"/>
            <a:ext cx="2775525" cy="231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Effect of Climate Change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Emissions of CO2 and other greenhouse gasses warming the planet will cause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Warmer weather year round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Carbon sponges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Loss in habitat = decline of species grizzly,wolverine,caribou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Macintosh PowerPoint</Application>
  <PresentationFormat>On-screen Show (16:9)</PresentationFormat>
  <Paragraphs>45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Average</vt:lpstr>
      <vt:lpstr>Oswald</vt:lpstr>
      <vt:lpstr>slate</vt:lpstr>
      <vt:lpstr>IS THIS BIOME FOR YOU?</vt:lpstr>
      <vt:lpstr>Location</vt:lpstr>
      <vt:lpstr>Scenery</vt:lpstr>
      <vt:lpstr>Temperature</vt:lpstr>
      <vt:lpstr>soil</vt:lpstr>
      <vt:lpstr>Vegetation</vt:lpstr>
      <vt:lpstr>Animals</vt:lpstr>
      <vt:lpstr>PowerPoint Presentation</vt:lpstr>
      <vt:lpstr>Effect of Climate Change</vt:lpstr>
      <vt:lpstr>Facts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THIS BIOME FOR YOU?</dc:title>
  <cp:lastModifiedBy>Kayla McDaniel</cp:lastModifiedBy>
  <cp:revision>1</cp:revision>
  <dcterms:modified xsi:type="dcterms:W3CDTF">2015-10-08T14:47:43Z</dcterms:modified>
</cp:coreProperties>
</file>