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8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2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5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1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1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ECD-1666-2147-80AB-A7C68779C3D9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8A508-3287-F945-BA05-7E914289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Solar Cooker</a:t>
            </a:r>
          </a:p>
          <a:p>
            <a:r>
              <a:rPr lang="en-US" dirty="0" smtClean="0"/>
              <a:t>Friday: Career Day</a:t>
            </a:r>
          </a:p>
          <a:p>
            <a:r>
              <a:rPr lang="en-US" dirty="0" smtClean="0"/>
              <a:t>Monday: Solar Coker</a:t>
            </a:r>
          </a:p>
          <a:p>
            <a:r>
              <a:rPr lang="en-US" dirty="0" smtClean="0"/>
              <a:t>Tuesday: Start new project</a:t>
            </a:r>
          </a:p>
          <a:p>
            <a:r>
              <a:rPr lang="en-US" dirty="0" smtClean="0"/>
              <a:t>Wed: test solar cooker (the weather will be better </a:t>
            </a:r>
            <a:r>
              <a:rPr lang="en-US" dirty="0" smtClean="0">
                <a:sym typeface="Wingdings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6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done….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</a:t>
            </a:r>
            <a:r>
              <a:rPr lang="en-US" u="sng" dirty="0" smtClean="0"/>
              <a:t>This Changes </a:t>
            </a:r>
            <a:r>
              <a:rPr lang="en-US" u="sng" dirty="0"/>
              <a:t>E</a:t>
            </a:r>
            <a:r>
              <a:rPr lang="en-US" u="sng" dirty="0" smtClean="0"/>
              <a:t>verything </a:t>
            </a:r>
            <a:r>
              <a:rPr lang="en-US" dirty="0" smtClean="0"/>
              <a:t>by Naomi Klein</a:t>
            </a:r>
          </a:p>
          <a:p>
            <a:r>
              <a:rPr lang="en-US" dirty="0" smtClean="0"/>
              <a:t>Answer the following questions with evidence from the text:</a:t>
            </a:r>
          </a:p>
          <a:p>
            <a:pPr lvl="1"/>
            <a:r>
              <a:rPr lang="en-US" dirty="0" smtClean="0"/>
              <a:t>What do you think about the idea of “climate creditors”? Do you think developed nations owe developing nations money as payment for climate change? Why or why not?</a:t>
            </a:r>
          </a:p>
          <a:p>
            <a:pPr lvl="1"/>
            <a:r>
              <a:rPr lang="en-US" dirty="0" smtClean="0"/>
              <a:t>Klein lays blame on the government and individuals for the lack of tangible action in regards to climate change. Who do you think bears most of the blame? Why?</a:t>
            </a:r>
          </a:p>
          <a:p>
            <a:pPr lvl="1"/>
            <a:r>
              <a:rPr lang="en-US" dirty="0" smtClean="0"/>
              <a:t>How is capitalism implicated in exacerbating climate change?</a:t>
            </a:r>
          </a:p>
          <a:p>
            <a:r>
              <a:rPr lang="en-US" dirty="0" smtClean="0"/>
              <a:t>Answers should be a full page of writing– at least!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141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APES Schedule</vt:lpstr>
      <vt:lpstr>If you are done….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research animals that have been genetically engineered.  Do Now: Select one partner (it does not have to be someone sitting next to you)</dc:title>
  <dc:creator>Kayla McDaniel</dc:creator>
  <cp:lastModifiedBy>Kayla McDaniel</cp:lastModifiedBy>
  <cp:revision>7</cp:revision>
  <dcterms:created xsi:type="dcterms:W3CDTF">2016-05-19T12:08:17Z</dcterms:created>
  <dcterms:modified xsi:type="dcterms:W3CDTF">2016-05-19T17:07:22Z</dcterms:modified>
</cp:coreProperties>
</file>