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5FC2C-C85F-1E4A-B3EE-CD06A2927CD4}" type="datetimeFigureOut">
              <a:rPr lang="en-US" smtClean="0"/>
              <a:t>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246E-86A4-5040-B0BE-78EFD4023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1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6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2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4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4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DDC1-DCF6-2542-B8AC-5527D0256566}" type="datetimeFigureOut">
              <a:rPr lang="en-US" smtClean="0"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7495B-5B76-B84C-BE73-B024722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84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design a lab that tests soil salinization.</a:t>
            </a:r>
            <a:br>
              <a:rPr lang="en-US" dirty="0" smtClean="0"/>
            </a:br>
            <a:r>
              <a:rPr lang="en-US" dirty="0" smtClean="0"/>
              <a:t>SWBAT evaluate students responses to an experimental design FRQ.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682" y="270436"/>
            <a:ext cx="7086600" cy="1388036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         1/</a:t>
            </a:r>
            <a:r>
              <a:rPr lang="en-US" dirty="0"/>
              <a:t>2</a:t>
            </a:r>
            <a:r>
              <a:rPr lang="en-US" dirty="0" smtClean="0"/>
              <a:t>9/16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927" y="4272613"/>
            <a:ext cx="3096273" cy="2585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4212677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Independent variable: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Dependent variable: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Hypothesis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STOP and check in with Ms. McDaniel!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7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2625" cy="50713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Constants:</a:t>
            </a:r>
          </a:p>
          <a:p>
            <a:endParaRPr lang="en-US" dirty="0"/>
          </a:p>
          <a:p>
            <a:r>
              <a:rPr lang="en-US" dirty="0"/>
              <a:t>Control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u="sng" dirty="0" smtClean="0"/>
              <a:t>Materials:</a:t>
            </a:r>
            <a:endParaRPr lang="en-US" u="sng" dirty="0"/>
          </a:p>
          <a:p>
            <a:pPr lvl="1"/>
            <a:r>
              <a:rPr lang="en-US" dirty="0"/>
              <a:t>Graduated cylinder</a:t>
            </a:r>
          </a:p>
          <a:p>
            <a:pPr lvl="1"/>
            <a:r>
              <a:rPr lang="en-US" dirty="0"/>
              <a:t>10 mL 0% salt solution</a:t>
            </a:r>
          </a:p>
          <a:p>
            <a:pPr lvl="1"/>
            <a:r>
              <a:rPr lang="en-US" dirty="0" smtClean="0"/>
              <a:t>10 mL </a:t>
            </a:r>
            <a:r>
              <a:rPr lang="en-US" dirty="0"/>
              <a:t>0.5% salt solution</a:t>
            </a:r>
          </a:p>
          <a:p>
            <a:pPr lvl="1"/>
            <a:r>
              <a:rPr lang="en-US" dirty="0" smtClean="0"/>
              <a:t>10 mL </a:t>
            </a:r>
            <a:r>
              <a:rPr lang="en-US" dirty="0"/>
              <a:t>of 3.5% salt solution</a:t>
            </a:r>
          </a:p>
          <a:p>
            <a:pPr lvl="1"/>
            <a:r>
              <a:rPr lang="en-US" dirty="0"/>
              <a:t>3 </a:t>
            </a:r>
            <a:r>
              <a:rPr lang="en-US" dirty="0" err="1"/>
              <a:t>ziplock</a:t>
            </a:r>
            <a:r>
              <a:rPr lang="en-US" dirty="0"/>
              <a:t> bags</a:t>
            </a:r>
          </a:p>
          <a:p>
            <a:pPr lvl="1"/>
            <a:r>
              <a:rPr lang="en-US" dirty="0"/>
              <a:t>3 napkins</a:t>
            </a:r>
          </a:p>
          <a:p>
            <a:pPr lvl="1"/>
            <a:r>
              <a:rPr lang="en-US" dirty="0"/>
              <a:t>Permanent marker</a:t>
            </a:r>
          </a:p>
          <a:p>
            <a:pPr lvl="1"/>
            <a:r>
              <a:rPr lang="en-US" dirty="0"/>
              <a:t>30 radish </a:t>
            </a:r>
            <a:r>
              <a:rPr lang="en-US" dirty="0" smtClean="0"/>
              <a:t>seeds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5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Unit 7 FRQ rewrite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8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Share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out your reaction of the Flint Water Crisis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83034"/>
            <a:ext cx="4562969" cy="342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249" y="3275704"/>
            <a:ext cx="3459551" cy="25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0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Design FRQ</a:t>
            </a:r>
          </a:p>
          <a:p>
            <a:r>
              <a:rPr lang="en-US" dirty="0" smtClean="0"/>
              <a:t>Design Salinization Lab</a:t>
            </a:r>
          </a:p>
          <a:p>
            <a:r>
              <a:rPr lang="en-US" dirty="0" smtClean="0"/>
              <a:t>Math FRQ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9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Gypsy Moth and Deer Tick FRQ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70" y="1417638"/>
            <a:ext cx="2443275" cy="1942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166" y="4070470"/>
            <a:ext cx="2347259" cy="2635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163" y="1417638"/>
            <a:ext cx="2861514" cy="2267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70" y="4350578"/>
            <a:ext cx="2641110" cy="18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2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Gypsy Moth and Deer FRQ</a:t>
            </a:r>
            <a:endParaRPr lang="en-US" dirty="0"/>
          </a:p>
        </p:txBody>
      </p:sp>
      <p:pic>
        <p:nvPicPr>
          <p:cNvPr id="9" name="Picture 8" descr="Screen shot 2015-01-28 at 9.34.58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3206"/>
            <a:ext cx="8488850" cy="3156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764" y="1707491"/>
            <a:ext cx="7844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Make a food web of the organisms interacting in the following FRQ: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888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Gypsy Moth and Deer 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Hypothesis: The independent variable makes a difference</a:t>
            </a:r>
          </a:p>
          <a:p>
            <a:r>
              <a:rPr lang="en-US" dirty="0" smtClean="0"/>
              <a:t>Null hypothesis: the independent variable does NOT make a difference</a:t>
            </a:r>
          </a:p>
          <a:p>
            <a:pPr lvl="1"/>
            <a:r>
              <a:rPr lang="en-US" dirty="0" smtClean="0"/>
              <a:t>Used because it is easy to disprove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If there is increased acidity, then there will be more weathering of rocks</a:t>
            </a:r>
          </a:p>
          <a:p>
            <a:pPr lvl="1"/>
            <a:r>
              <a:rPr lang="en-US" dirty="0" smtClean="0"/>
              <a:t>Acidity has no effect on the weathering of rocks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6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Gypsy Moth and Deer 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over the rubric for part B</a:t>
            </a:r>
          </a:p>
          <a:p>
            <a:r>
              <a:rPr lang="en-US" dirty="0" smtClean="0"/>
              <a:t>Read the first sample</a:t>
            </a:r>
          </a:p>
          <a:p>
            <a:pPr lvl="1"/>
            <a:r>
              <a:rPr lang="en-US" dirty="0" smtClean="0"/>
              <a:t>Score for hypothesis</a:t>
            </a:r>
          </a:p>
          <a:p>
            <a:pPr lvl="1"/>
            <a:r>
              <a:rPr lang="en-US" dirty="0" smtClean="0"/>
              <a:t>Which type of experiment is it: experimental or observational?</a:t>
            </a:r>
          </a:p>
          <a:p>
            <a:pPr lvl="1"/>
            <a:r>
              <a:rPr lang="en-US" dirty="0" smtClean="0"/>
              <a:t>Score for control</a:t>
            </a:r>
          </a:p>
          <a:p>
            <a:pPr lvl="1"/>
            <a:r>
              <a:rPr lang="en-US" dirty="0" smtClean="0"/>
              <a:t>Score for elaboration</a:t>
            </a:r>
          </a:p>
          <a:p>
            <a:r>
              <a:rPr lang="en-US" dirty="0" smtClean="0"/>
              <a:t>Repeat for the second sample</a:t>
            </a:r>
          </a:p>
          <a:p>
            <a:r>
              <a:rPr lang="en-US" dirty="0"/>
              <a:t>Don’t grade part C!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978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8: Land and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 2 weeks</a:t>
            </a:r>
          </a:p>
          <a:p>
            <a:r>
              <a:rPr lang="en-US" dirty="0" smtClean="0"/>
              <a:t>Soil Salinization lab</a:t>
            </a:r>
          </a:p>
          <a:p>
            <a:r>
              <a:rPr lang="en-US" dirty="0" smtClean="0"/>
              <a:t>EQs:</a:t>
            </a:r>
          </a:p>
          <a:p>
            <a:pPr lvl="1"/>
            <a:r>
              <a:rPr lang="en-US" dirty="0"/>
              <a:t>How does agriculture and our food choices impact the environment</a:t>
            </a:r>
            <a:r>
              <a:rPr lang="en-US" dirty="0" smtClean="0"/>
              <a:t>?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What role do GMOs play in feeding the world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Current Event Presenters: </a:t>
            </a:r>
            <a:r>
              <a:rPr lang="en-US" dirty="0" err="1" smtClean="0"/>
              <a:t>Wyllana</a:t>
            </a:r>
            <a:r>
              <a:rPr lang="en-US" dirty="0" smtClean="0"/>
              <a:t> and </a:t>
            </a:r>
            <a:r>
              <a:rPr lang="en-US" dirty="0" err="1" smtClean="0"/>
              <a:t>Mahnoor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806" y="5442412"/>
            <a:ext cx="1899916" cy="13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8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Salinization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>
          <a:xfrm>
            <a:off x="5341769" y="4661419"/>
            <a:ext cx="3506292" cy="19283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92" y="1672928"/>
            <a:ext cx="4389072" cy="4188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717" y="2344523"/>
            <a:ext cx="3050344" cy="13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7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252</Words>
  <Application>Microsoft Macintosh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SWBAT design a lab that tests soil salinization. SWBAT evaluate students responses to an experimental design FRQ.</vt:lpstr>
      <vt:lpstr>Homework Share Out</vt:lpstr>
      <vt:lpstr>Agenda</vt:lpstr>
      <vt:lpstr>Gypsy Moth and Deer Tick FRQ</vt:lpstr>
      <vt:lpstr>Gypsy Moth and Deer FRQ</vt:lpstr>
      <vt:lpstr>Gypsy Moth and Deer Tick</vt:lpstr>
      <vt:lpstr>Gypsy Moth and Deer Tick</vt:lpstr>
      <vt:lpstr>Unit 8: Land and Food</vt:lpstr>
      <vt:lpstr>Soil Salinization</vt:lpstr>
      <vt:lpstr>Lab Design</vt:lpstr>
      <vt:lpstr>Lab Design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design a lab that tests soil salinization.</dc:title>
  <dc:creator>Kayla McDaniel</dc:creator>
  <cp:lastModifiedBy>Kayla McDaniel</cp:lastModifiedBy>
  <cp:revision>10</cp:revision>
  <dcterms:created xsi:type="dcterms:W3CDTF">2015-01-30T00:58:02Z</dcterms:created>
  <dcterms:modified xsi:type="dcterms:W3CDTF">2016-01-29T20:02:53Z</dcterms:modified>
</cp:coreProperties>
</file>