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3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595C-0536-1041-8A17-07292FF4B6F8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9E1D-2BF2-8948-A435-21699845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for a midterm.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42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1/21/16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27" y="4004627"/>
            <a:ext cx="3903345" cy="250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37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are they important?</a:t>
            </a:r>
          </a:p>
          <a:p>
            <a:r>
              <a:rPr lang="en-US" dirty="0" smtClean="0"/>
              <a:t>How are humans impacting them?</a:t>
            </a:r>
          </a:p>
          <a:p>
            <a:r>
              <a:rPr lang="en-US" dirty="0" smtClean="0"/>
              <a:t>Migratory birds rely on wetlands as stopovers and breeding grounds</a:t>
            </a:r>
          </a:p>
          <a:p>
            <a:r>
              <a:rPr lang="en-US" dirty="0" smtClean="0"/>
              <a:t>High amount of biodiversity</a:t>
            </a:r>
          </a:p>
          <a:p>
            <a:r>
              <a:rPr lang="en-US" dirty="0" smtClean="0"/>
              <a:t>Humans are draining wetlands and diverting the water for drinking water and agricultural use</a:t>
            </a:r>
          </a:p>
          <a:p>
            <a:r>
              <a:rPr lang="en-US" dirty="0" smtClean="0"/>
              <a:t>Building housing developments on wetlands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67" y="638827"/>
            <a:ext cx="2580043" cy="17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vs. K selected species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62" y="4466736"/>
            <a:ext cx="3458438" cy="2391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0" y="1836498"/>
            <a:ext cx="4485563" cy="26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4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7" y="1417638"/>
            <a:ext cx="2729642" cy="361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42" y="1544498"/>
            <a:ext cx="4309450" cy="2073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839" y="4173590"/>
            <a:ext cx="3318866" cy="24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4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2042"/>
            <a:ext cx="3307559" cy="1956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695" y="423927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118" y="1716989"/>
            <a:ext cx="2839241" cy="20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the exam!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8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71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SWBAT review for a midterm.</vt:lpstr>
      <vt:lpstr>Wetlands</vt:lpstr>
      <vt:lpstr>R vs. K selected species</vt:lpstr>
      <vt:lpstr>Soil</vt:lpstr>
      <vt:lpstr>Biodiversity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for a midterm.</dc:title>
  <dc:creator>Kayla McDaniel</dc:creator>
  <cp:lastModifiedBy>Kayla McDaniel</cp:lastModifiedBy>
  <cp:revision>7</cp:revision>
  <dcterms:created xsi:type="dcterms:W3CDTF">2016-01-20T20:31:12Z</dcterms:created>
  <dcterms:modified xsi:type="dcterms:W3CDTF">2016-01-21T13:12:39Z</dcterms:modified>
</cp:coreProperties>
</file>