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3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D600-CBC3-F244-AF09-53E7FC99D099}" type="datetimeFigureOut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9399-09C8-B44A-8D0A-DB519ECAC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8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D600-CBC3-F244-AF09-53E7FC99D099}" type="datetimeFigureOut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9399-09C8-B44A-8D0A-DB519ECAC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9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D600-CBC3-F244-AF09-53E7FC99D099}" type="datetimeFigureOut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9399-09C8-B44A-8D0A-DB519ECAC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5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D600-CBC3-F244-AF09-53E7FC99D099}" type="datetimeFigureOut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9399-09C8-B44A-8D0A-DB519ECAC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D600-CBC3-F244-AF09-53E7FC99D099}" type="datetimeFigureOut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9399-09C8-B44A-8D0A-DB519ECAC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0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D600-CBC3-F244-AF09-53E7FC99D099}" type="datetimeFigureOut">
              <a:rPr lang="en-US" smtClean="0"/>
              <a:t>3/3/16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9399-09C8-B44A-8D0A-DB519ECAC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4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D600-CBC3-F244-AF09-53E7FC99D099}" type="datetimeFigureOut">
              <a:rPr lang="en-US" smtClean="0"/>
              <a:t>3/3/16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9399-09C8-B44A-8D0A-DB519ECAC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6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D600-CBC3-F244-AF09-53E7FC99D099}" type="datetimeFigureOut">
              <a:rPr lang="en-US" smtClean="0"/>
              <a:t>3/3/16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9399-09C8-B44A-8D0A-DB519ECAC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9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D600-CBC3-F244-AF09-53E7FC99D099}" type="datetimeFigureOut">
              <a:rPr lang="en-US" smtClean="0"/>
              <a:t>3/3/16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9399-09C8-B44A-8D0A-DB519ECAC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D600-CBC3-F244-AF09-53E7FC99D099}" type="datetimeFigureOut">
              <a:rPr lang="en-US" smtClean="0"/>
              <a:t>3/3/16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9399-09C8-B44A-8D0A-DB519ECAC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D600-CBC3-F244-AF09-53E7FC99D099}" type="datetimeFigureOut">
              <a:rPr lang="en-US" smtClean="0"/>
              <a:t>3/3/16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9399-09C8-B44A-8D0A-DB519ECAC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5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D600-CBC3-F244-AF09-53E7FC99D099}" type="datetimeFigureOut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79399-09C8-B44A-8D0A-DB519ECAC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5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SWBAT understand air pollution through a current events presentation.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7825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APES                                           3/6/16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1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Attia’s</a:t>
            </a:r>
            <a:r>
              <a:rPr lang="en-US" dirty="0" smtClean="0"/>
              <a:t> presentation</a:t>
            </a:r>
          </a:p>
          <a:p>
            <a:r>
              <a:rPr lang="en-US" dirty="0" smtClean="0"/>
              <a:t>Pass back work</a:t>
            </a:r>
          </a:p>
          <a:p>
            <a:r>
              <a:rPr lang="en-US" dirty="0" smtClean="0"/>
              <a:t>Review population math and graphing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882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Glows:</a:t>
            </a:r>
          </a:p>
          <a:p>
            <a:pPr lvl="1"/>
            <a:r>
              <a:rPr lang="en-US" dirty="0" smtClean="0"/>
              <a:t>Great incorporation of outside research</a:t>
            </a:r>
          </a:p>
          <a:p>
            <a:r>
              <a:rPr lang="en-US" dirty="0" smtClean="0"/>
              <a:t>Grows:</a:t>
            </a:r>
          </a:p>
          <a:p>
            <a:pPr lvl="1"/>
            <a:r>
              <a:rPr lang="en-US" dirty="0" smtClean="0"/>
              <a:t>Always include a graph!</a:t>
            </a:r>
          </a:p>
          <a:p>
            <a:pPr lvl="1"/>
            <a:r>
              <a:rPr lang="en-US" dirty="0" smtClean="0"/>
              <a:t>Work on results </a:t>
            </a:r>
            <a:r>
              <a:rPr lang="en-US" dirty="0"/>
              <a:t>s</a:t>
            </a:r>
            <a:r>
              <a:rPr lang="en-US" dirty="0" smtClean="0"/>
              <a:t>ummary section– include trends AND calculations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313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8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Glows:</a:t>
            </a:r>
          </a:p>
          <a:p>
            <a:pPr lvl="1"/>
            <a:r>
              <a:rPr lang="en-US" dirty="0" smtClean="0"/>
              <a:t>Great job on the experimental design FRQ and IPM!</a:t>
            </a:r>
          </a:p>
          <a:p>
            <a:pPr lvl="2"/>
            <a:r>
              <a:rPr lang="en-US" dirty="0" smtClean="0"/>
              <a:t>Part A ii.) always include at least 3 experimental groups</a:t>
            </a:r>
          </a:p>
          <a:p>
            <a:r>
              <a:rPr lang="en-US" dirty="0" smtClean="0"/>
              <a:t>Grows:</a:t>
            </a:r>
          </a:p>
          <a:p>
            <a:pPr lvl="1"/>
            <a:r>
              <a:rPr lang="en-US" dirty="0" smtClean="0"/>
              <a:t>Multiple choice scores </a:t>
            </a:r>
            <a:r>
              <a:rPr lang="en-US" dirty="0" smtClean="0">
                <a:sym typeface="Wingdings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33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reading Ch. 16 through page 444</a:t>
            </a:r>
          </a:p>
          <a:p>
            <a:r>
              <a:rPr lang="en-US" dirty="0" smtClean="0"/>
              <a:t>Read an article about K-cups ( will be posted on the website) and answer the question: Do you think we should ban K cups? Why or why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054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129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SWBAT understand air pollution through a current events presentation.</vt:lpstr>
      <vt:lpstr>Agenda</vt:lpstr>
      <vt:lpstr>Lab Reports</vt:lpstr>
      <vt:lpstr>Unit 8 Exam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understand air pollution through a current events presentation.</dc:title>
  <dc:creator>Kayla McDaniel</dc:creator>
  <cp:lastModifiedBy>Kayla McDaniel</cp:lastModifiedBy>
  <cp:revision>8</cp:revision>
  <dcterms:created xsi:type="dcterms:W3CDTF">2016-03-04T00:32:50Z</dcterms:created>
  <dcterms:modified xsi:type="dcterms:W3CDTF">2016-03-04T01:22:33Z</dcterms:modified>
</cp:coreProperties>
</file>