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0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8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5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4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9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C791-DAF4-4744-874F-437B5E948E47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05A0-659B-FA45-AD2D-F2F6197B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2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51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APES Unit 7                             2/23/16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SWBAT understand current event issues related to land and food.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0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for Unit 7 is due today!</a:t>
            </a:r>
          </a:p>
          <a:p>
            <a:r>
              <a:rPr lang="en-US" dirty="0" smtClean="0"/>
              <a:t>Come up at lunch to make up the exam!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7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stretch!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443" b="74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763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change our food industry to make it safer for consumers?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7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15 through page 415 (stop right before natural emissions)</a:t>
            </a:r>
          </a:p>
          <a:p>
            <a:r>
              <a:rPr lang="en-US" dirty="0" smtClean="0"/>
              <a:t>Take </a:t>
            </a:r>
            <a:r>
              <a:rPr lang="en-US" i="1" dirty="0" smtClean="0"/>
              <a:t>detailed</a:t>
            </a:r>
            <a:r>
              <a:rPr lang="en-US" dirty="0" smtClean="0"/>
              <a:t> notes!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9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66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APES Unit 7                             2/23/16   SWBAT understand current event issues related to land and food. </vt:lpstr>
      <vt:lpstr>Reminders</vt:lpstr>
      <vt:lpstr>The final stretch!</vt:lpstr>
      <vt:lpstr>Discussion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Unit 7                             2/23/16   SWBAT understand current event issues related to land and food. </dc:title>
  <dc:creator>Kayla McDaniel</dc:creator>
  <cp:lastModifiedBy>Kayla McDaniel</cp:lastModifiedBy>
  <cp:revision>5</cp:revision>
  <dcterms:created xsi:type="dcterms:W3CDTF">2016-02-23T01:15:30Z</dcterms:created>
  <dcterms:modified xsi:type="dcterms:W3CDTF">2016-02-23T15:43:35Z</dcterms:modified>
</cp:coreProperties>
</file>