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0A9-293E-634D-8FBB-B6E757F6695F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82CD-ABCD-8A43-9A4A-286E05E2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8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0A9-293E-634D-8FBB-B6E757F6695F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82CD-ABCD-8A43-9A4A-286E05E2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3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0A9-293E-634D-8FBB-B6E757F6695F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82CD-ABCD-8A43-9A4A-286E05E2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2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0A9-293E-634D-8FBB-B6E757F6695F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82CD-ABCD-8A43-9A4A-286E05E2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9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0A9-293E-634D-8FBB-B6E757F6695F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82CD-ABCD-8A43-9A4A-286E05E2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0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0A9-293E-634D-8FBB-B6E757F6695F}" type="datetimeFigureOut">
              <a:rPr lang="en-US" smtClean="0"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82CD-ABCD-8A43-9A4A-286E05E2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0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0A9-293E-634D-8FBB-B6E757F6695F}" type="datetimeFigureOut">
              <a:rPr lang="en-US" smtClean="0"/>
              <a:t>4/20/16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82CD-ABCD-8A43-9A4A-286E05E2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0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0A9-293E-634D-8FBB-B6E757F6695F}" type="datetimeFigureOut">
              <a:rPr lang="en-US" smtClean="0"/>
              <a:t>4/20/16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82CD-ABCD-8A43-9A4A-286E05E2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1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0A9-293E-634D-8FBB-B6E757F6695F}" type="datetimeFigureOut">
              <a:rPr lang="en-US" smtClean="0"/>
              <a:t>4/20/16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82CD-ABCD-8A43-9A4A-286E05E2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1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0A9-293E-634D-8FBB-B6E757F6695F}" type="datetimeFigureOut">
              <a:rPr lang="en-US" smtClean="0"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82CD-ABCD-8A43-9A4A-286E05E2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6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0A9-293E-634D-8FBB-B6E757F6695F}" type="datetimeFigureOut">
              <a:rPr lang="en-US" smtClean="0"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82CD-ABCD-8A43-9A4A-286E05E2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9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480A9-293E-634D-8FBB-B6E757F6695F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082CD-ABCD-8A43-9A4A-286E05E2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SWBAT review global warming and math!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7825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APES                                            4/21/16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1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Carousel activity: global warming</a:t>
            </a:r>
          </a:p>
          <a:p>
            <a:r>
              <a:rPr lang="en-US" dirty="0" smtClean="0"/>
              <a:t>Math</a:t>
            </a:r>
          </a:p>
          <a:p>
            <a:r>
              <a:rPr lang="en-US" dirty="0" err="1" smtClean="0"/>
              <a:t>Hw</a:t>
            </a:r>
            <a:r>
              <a:rPr lang="en-US" dirty="0" smtClean="0"/>
              <a:t>/wrap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3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Pipeline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91" y="2013167"/>
            <a:ext cx="3552794" cy="2842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202" y="3878616"/>
            <a:ext cx="4212989" cy="2805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225" y="1469614"/>
            <a:ext cx="3135360" cy="240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7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Carousel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Greenhouse Gases and the greenhouse effect</a:t>
            </a:r>
          </a:p>
          <a:p>
            <a:r>
              <a:rPr lang="en-US" dirty="0" smtClean="0"/>
              <a:t>Loss of Biodiversity</a:t>
            </a:r>
          </a:p>
          <a:p>
            <a:pPr lvl="1"/>
            <a:r>
              <a:rPr lang="en-US" dirty="0" smtClean="0"/>
              <a:t>Cause and effects</a:t>
            </a:r>
          </a:p>
          <a:p>
            <a:r>
              <a:rPr lang="en-US" dirty="0" smtClean="0"/>
              <a:t>Protecting biodiversity</a:t>
            </a:r>
          </a:p>
          <a:p>
            <a:r>
              <a:rPr lang="en-US" dirty="0" smtClean="0"/>
              <a:t>Rise in sea level</a:t>
            </a:r>
          </a:p>
          <a:p>
            <a:pPr lvl="1"/>
            <a:r>
              <a:rPr lang="en-US" dirty="0" smtClean="0"/>
              <a:t>Cause and effects</a:t>
            </a:r>
          </a:p>
          <a:p>
            <a:r>
              <a:rPr lang="en-US" dirty="0" smtClean="0"/>
              <a:t>Ocean acidification</a:t>
            </a:r>
          </a:p>
          <a:p>
            <a:r>
              <a:rPr lang="en-US" dirty="0" smtClean="0"/>
              <a:t>Effects of Global Warming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8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groups as before!</a:t>
            </a:r>
          </a:p>
          <a:p>
            <a:r>
              <a:rPr lang="en-US" dirty="0" smtClean="0"/>
              <a:t>#1 should read </a:t>
            </a:r>
            <a:r>
              <a:rPr lang="en-US" b="1" dirty="0" smtClean="0"/>
              <a:t>100 meters</a:t>
            </a:r>
          </a:p>
          <a:p>
            <a:r>
              <a:rPr lang="en-US" dirty="0" smtClean="0"/>
              <a:t>No Calculators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2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Hw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 only have to do </a:t>
            </a:r>
            <a:r>
              <a:rPr lang="en-US" b="1" dirty="0" smtClean="0"/>
              <a:t>14</a:t>
            </a:r>
            <a:r>
              <a:rPr lang="en-US" dirty="0" smtClean="0"/>
              <a:t> FRQ reflections over break</a:t>
            </a:r>
          </a:p>
          <a:p>
            <a:r>
              <a:rPr lang="en-US" dirty="0" smtClean="0"/>
              <a:t>Plan in when you are going to study</a:t>
            </a:r>
          </a:p>
          <a:p>
            <a:pPr lvl="1"/>
            <a:r>
              <a:rPr lang="en-US" dirty="0" smtClean="0"/>
              <a:t>Plan in when you will do FRQ reflections #10-14</a:t>
            </a:r>
          </a:p>
          <a:p>
            <a:pPr lvl="1"/>
            <a:r>
              <a:rPr lang="en-US" dirty="0" smtClean="0"/>
              <a:t>2 hours each day</a:t>
            </a:r>
          </a:p>
          <a:p>
            <a:pPr lvl="1"/>
            <a:r>
              <a:rPr lang="en-US" dirty="0" smtClean="0"/>
              <a:t>Ways to review:</a:t>
            </a:r>
          </a:p>
          <a:p>
            <a:pPr lvl="2"/>
            <a:r>
              <a:rPr lang="en-US" dirty="0" smtClean="0"/>
              <a:t>APES in a box videos</a:t>
            </a:r>
          </a:p>
          <a:p>
            <a:pPr lvl="2"/>
            <a:r>
              <a:rPr lang="en-US" dirty="0" smtClean="0"/>
              <a:t>Flashcards</a:t>
            </a:r>
          </a:p>
          <a:p>
            <a:pPr lvl="2"/>
            <a:r>
              <a:rPr lang="en-US" dirty="0" smtClean="0"/>
              <a:t>Barron’s MC</a:t>
            </a:r>
          </a:p>
          <a:p>
            <a:pPr lvl="2"/>
            <a:r>
              <a:rPr lang="en-US" dirty="0" smtClean="0"/>
              <a:t>Practice dry runs on your own</a:t>
            </a:r>
          </a:p>
          <a:p>
            <a:r>
              <a:rPr lang="en-US" dirty="0" smtClean="0"/>
              <a:t>Bring in Barron’s flash cards tomorrow!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3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129</Words>
  <Application>Microsoft Macintosh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SWBAT review global warming and math!</vt:lpstr>
      <vt:lpstr>Agenda</vt:lpstr>
      <vt:lpstr>Keystone Pipeline</vt:lpstr>
      <vt:lpstr>Carousel</vt:lpstr>
      <vt:lpstr>Math</vt:lpstr>
      <vt:lpstr>Hw: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review global warming and math!</dc:title>
  <dc:creator>Kayla McDaniel</dc:creator>
  <cp:lastModifiedBy>Kayla McDaniel</cp:lastModifiedBy>
  <cp:revision>9</cp:revision>
  <dcterms:created xsi:type="dcterms:W3CDTF">2016-04-20T22:40:26Z</dcterms:created>
  <dcterms:modified xsi:type="dcterms:W3CDTF">2016-04-21T17:36:51Z</dcterms:modified>
</cp:coreProperties>
</file>