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A330-C5EE-574D-96E0-0A9A2102101D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0C97-6C9B-EC44-9423-4DDE8F3BE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8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A330-C5EE-574D-96E0-0A9A2102101D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0C97-6C9B-EC44-9423-4DDE8F3BE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4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A330-C5EE-574D-96E0-0A9A2102101D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0C97-6C9B-EC44-9423-4DDE8F3BE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5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A330-C5EE-574D-96E0-0A9A2102101D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0C97-6C9B-EC44-9423-4DDE8F3BE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83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A330-C5EE-574D-96E0-0A9A2102101D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0C97-6C9B-EC44-9423-4DDE8F3BE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1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A330-C5EE-574D-96E0-0A9A2102101D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0C97-6C9B-EC44-9423-4DDE8F3BE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6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A330-C5EE-574D-96E0-0A9A2102101D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0C97-6C9B-EC44-9423-4DDE8F3BE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A330-C5EE-574D-96E0-0A9A2102101D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0C97-6C9B-EC44-9423-4DDE8F3BE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08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A330-C5EE-574D-96E0-0A9A2102101D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0C97-6C9B-EC44-9423-4DDE8F3BE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78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A330-C5EE-574D-96E0-0A9A2102101D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0C97-6C9B-EC44-9423-4DDE8F3BE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6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4A330-C5EE-574D-96E0-0A9A2102101D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0C97-6C9B-EC44-9423-4DDE8F3BE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93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4A330-C5EE-574D-96E0-0A9A2102101D}" type="datetimeFigureOut">
              <a:rPr lang="en-US" smtClean="0"/>
              <a:t>12/13/15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C0C97-6C9B-EC44-9423-4DDE8F3BE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8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SWBAT understand current event situations relating to plate tectonics.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8314" y="229620"/>
            <a:ext cx="7086600" cy="1752600"/>
          </a:xfrm>
        </p:spPr>
        <p:txBody>
          <a:bodyPr/>
          <a:lstStyle/>
          <a:p>
            <a:pPr algn="l"/>
            <a:r>
              <a:rPr lang="en-US" dirty="0" smtClean="0"/>
              <a:t>APES Unit 5                                  12/14/15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078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event presentations</a:t>
            </a:r>
          </a:p>
          <a:p>
            <a:r>
              <a:rPr lang="en-US" dirty="0" smtClean="0"/>
              <a:t>Pass back/review exams</a:t>
            </a:r>
          </a:p>
        </p:txBody>
      </p:sp>
    </p:spTree>
    <p:extLst>
      <p:ext uri="{BB962C8B-B14F-4D97-AF65-F5344CB8AC3E}">
        <p14:creationId xmlns:p14="http://schemas.microsoft.com/office/powerpoint/2010/main" val="3959070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Paris Climate Accord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195 nations reached an agreement</a:t>
            </a:r>
          </a:p>
          <a:p>
            <a:r>
              <a:rPr lang="en-US" dirty="0" smtClean="0"/>
              <a:t>Will take effect in 2020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1754" y="2919704"/>
            <a:ext cx="4375962" cy="365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391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talking about pollution, be specific and list the pollutant:</a:t>
            </a:r>
          </a:p>
          <a:p>
            <a:pPr lvl="1"/>
            <a:r>
              <a:rPr lang="en-US" dirty="0" smtClean="0"/>
              <a:t>Example: CO</a:t>
            </a:r>
            <a:r>
              <a:rPr lang="en-US" baseline="-25000" dirty="0" smtClean="0"/>
              <a:t>2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, methane, etc.</a:t>
            </a:r>
            <a:endParaRPr lang="en-US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348241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will be MC and some will be open-ended questions</a:t>
            </a:r>
          </a:p>
          <a:p>
            <a:r>
              <a:rPr lang="en-US" dirty="0" smtClean="0"/>
              <a:t>May randomly be collected and graded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718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Internship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DonorsChoose</a:t>
            </a:r>
            <a:r>
              <a:rPr lang="en-US" dirty="0" smtClean="0"/>
              <a:t> internship opportunity</a:t>
            </a:r>
          </a:p>
          <a:p>
            <a:pPr lvl="1"/>
            <a:r>
              <a:rPr lang="en-US" dirty="0"/>
              <a:t>Practical work experience </a:t>
            </a:r>
          </a:p>
          <a:p>
            <a:pPr lvl="1"/>
            <a:r>
              <a:rPr lang="en-US" dirty="0"/>
              <a:t>Training in workplace communication and research techniques </a:t>
            </a:r>
          </a:p>
          <a:p>
            <a:pPr lvl="1"/>
            <a:r>
              <a:rPr lang="en-US" dirty="0"/>
              <a:t>Regular meetings with a staff mentor </a:t>
            </a:r>
          </a:p>
          <a:p>
            <a:pPr lvl="1"/>
            <a:r>
              <a:rPr lang="en-US" dirty="0"/>
              <a:t>Professional development sessions with organization </a:t>
            </a:r>
            <a:r>
              <a:rPr lang="en-US" dirty="0" smtClean="0"/>
              <a:t>leadership</a:t>
            </a:r>
          </a:p>
          <a:p>
            <a:r>
              <a:rPr lang="en-US" dirty="0" smtClean="0"/>
              <a:t>Deadline: Jan. 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Time commitment: twice per week for a minimum of 2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482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Ch. 7 through page 187 ( stop right before migration)</a:t>
            </a:r>
          </a:p>
          <a:p>
            <a:r>
              <a:rPr lang="en-US" dirty="0" smtClean="0"/>
              <a:t>FRQ re-write due Friday!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97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114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SWBAT understand current event situations relating to plate tectonics.</vt:lpstr>
      <vt:lpstr>Agenda</vt:lpstr>
      <vt:lpstr>Paris Climate Accord</vt:lpstr>
      <vt:lpstr>Exam Notes</vt:lpstr>
      <vt:lpstr>Do Now Changes</vt:lpstr>
      <vt:lpstr>Internship Opportunity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understand current event situations relating to plate tectonics.</dc:title>
  <dc:creator>Kayla McDaniel</dc:creator>
  <cp:lastModifiedBy>Kayla McDaniel</cp:lastModifiedBy>
  <cp:revision>14</cp:revision>
  <dcterms:created xsi:type="dcterms:W3CDTF">2015-12-13T21:44:45Z</dcterms:created>
  <dcterms:modified xsi:type="dcterms:W3CDTF">2015-12-14T13:34:09Z</dcterms:modified>
</cp:coreProperties>
</file>