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61" r:id="rId6"/>
    <p:sldId id="259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2A831-C1EE-5346-8826-49EC5F659179}" type="datetimeFigureOut">
              <a:rPr lang="en-US" smtClean="0"/>
              <a:t>12/9/15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26558-B559-B345-A237-F6D2ACE6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1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26558-B559-B345-A237-F6D2ACE64F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1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26558-B559-B345-A237-F6D2ACE64F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8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2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9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8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2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6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5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9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4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1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C5EB5-B045-844C-A8BF-6BD463B4D0B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EF1CF-5C4D-EC47-B56F-C78624F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3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SWBAT execute an inquiry lab.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6779" y="366024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APES Unit 5                               12/</a:t>
            </a:r>
            <a:r>
              <a:rPr lang="en-US" dirty="0"/>
              <a:t>9</a:t>
            </a:r>
            <a:r>
              <a:rPr lang="en-US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5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Slag</a:t>
            </a:r>
            <a:r>
              <a:rPr lang="en-US" dirty="0" smtClean="0"/>
              <a:t>: stony </a:t>
            </a:r>
            <a:r>
              <a:rPr lang="en-US" dirty="0"/>
              <a:t>waste matter separated from metals during the smelting or refining of ore.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057" y="4773955"/>
            <a:ext cx="2712310" cy="196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2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Inquiry Lab</a:t>
            </a:r>
          </a:p>
          <a:p>
            <a:r>
              <a:rPr lang="en-US" dirty="0" smtClean="0"/>
              <a:t>Review answers to mining worksheet</a:t>
            </a:r>
          </a:p>
          <a:p>
            <a:r>
              <a:rPr lang="en-US" dirty="0" smtClean="0"/>
              <a:t>Pass back lab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2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procedure for chemical weathering part 2</a:t>
            </a:r>
          </a:p>
          <a:p>
            <a:r>
              <a:rPr lang="en-US" dirty="0" smtClean="0"/>
              <a:t>Wear goggles and gloves at all times!!!!</a:t>
            </a:r>
          </a:p>
          <a:p>
            <a:r>
              <a:rPr lang="en-US" dirty="0" smtClean="0"/>
              <a:t>Pour all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aste into the </a:t>
            </a:r>
            <a:r>
              <a:rPr lang="en-US" dirty="0" err="1" smtClean="0"/>
              <a:t>HCl</a:t>
            </a:r>
            <a:r>
              <a:rPr lang="en-US" dirty="0" smtClean="0"/>
              <a:t> waste container!</a:t>
            </a:r>
          </a:p>
          <a:p>
            <a:r>
              <a:rPr lang="en-US" dirty="0" smtClean="0"/>
              <a:t>If your group used </a:t>
            </a:r>
            <a:r>
              <a:rPr lang="en-US" dirty="0" err="1" smtClean="0"/>
              <a:t>NaOH</a:t>
            </a:r>
            <a:r>
              <a:rPr lang="en-US" dirty="0" smtClean="0"/>
              <a:t>, come up at lunch to weigh the rocks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9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Reclamation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79532"/>
            <a:ext cx="8191421" cy="399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9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APA citations (in text and bibliography) for ALL formal writing assignments!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91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Divergent plate boundaries</a:t>
            </a:r>
          </a:p>
          <a:p>
            <a:r>
              <a:rPr lang="en-US" dirty="0" smtClean="0"/>
              <a:t>Convergent plate boundaries</a:t>
            </a:r>
          </a:p>
          <a:p>
            <a:r>
              <a:rPr lang="en-US" dirty="0" smtClean="0"/>
              <a:t>Transform plate boundaries</a:t>
            </a:r>
          </a:p>
        </p:txBody>
      </p:sp>
    </p:spTree>
    <p:extLst>
      <p:ext uri="{BB962C8B-B14F-4D97-AF65-F5344CB8AC3E}">
        <p14:creationId xmlns:p14="http://schemas.microsoft.com/office/powerpoint/2010/main" val="94152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for the exam!!</a:t>
            </a:r>
          </a:p>
          <a:p>
            <a:r>
              <a:rPr lang="en-US" dirty="0" smtClean="0"/>
              <a:t>Soil/weathering lab will be due on Monday 12/14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143</Words>
  <Application>Microsoft Macintosh PowerPoint</Application>
  <PresentationFormat>On-screen Show (4:3)</PresentationFormat>
  <Paragraphs>25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SWBAT execute an inquiry lab.</vt:lpstr>
      <vt:lpstr>Do Now</vt:lpstr>
      <vt:lpstr>Agenda:</vt:lpstr>
      <vt:lpstr>Lab Safety</vt:lpstr>
      <vt:lpstr>Land Reclamation</vt:lpstr>
      <vt:lpstr>Lab report feedback</vt:lpstr>
      <vt:lpstr>Let’s review!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execute an inquiry lab.</dc:title>
  <dc:creator>Kayla McDaniel</dc:creator>
  <cp:lastModifiedBy>Kayla McDaniel</cp:lastModifiedBy>
  <cp:revision>19</cp:revision>
  <dcterms:created xsi:type="dcterms:W3CDTF">2015-12-08T23:35:49Z</dcterms:created>
  <dcterms:modified xsi:type="dcterms:W3CDTF">2015-12-09T13:37:41Z</dcterms:modified>
</cp:coreProperties>
</file>