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63" r:id="rId5"/>
    <p:sldId id="258" r:id="rId6"/>
    <p:sldId id="261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32D31-71B0-9F41-818C-6AAEBDD69C60}" type="datetimeFigureOut">
              <a:rPr lang="en-US" smtClean="0"/>
              <a:t>12/6/15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3080A-6E67-C647-81B2-8FC81ACC2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43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3080A-6E67-C647-81B2-8FC81ACC2E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67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CA22-D1A6-0647-BC4B-72260FB6E0D5}" type="datetimeFigureOut">
              <a:rPr lang="en-US" smtClean="0"/>
              <a:t>12/6/15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8F9B-2296-B641-BB92-85C778692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6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CA22-D1A6-0647-BC4B-72260FB6E0D5}" type="datetimeFigureOut">
              <a:rPr lang="en-US" smtClean="0"/>
              <a:t>12/6/15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8F9B-2296-B641-BB92-85C778692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4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CA22-D1A6-0647-BC4B-72260FB6E0D5}" type="datetimeFigureOut">
              <a:rPr lang="en-US" smtClean="0"/>
              <a:t>12/6/15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8F9B-2296-B641-BB92-85C778692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1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CA22-D1A6-0647-BC4B-72260FB6E0D5}" type="datetimeFigureOut">
              <a:rPr lang="en-US" smtClean="0"/>
              <a:t>12/6/15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8F9B-2296-B641-BB92-85C778692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8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CA22-D1A6-0647-BC4B-72260FB6E0D5}" type="datetimeFigureOut">
              <a:rPr lang="en-US" smtClean="0"/>
              <a:t>12/6/15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8F9B-2296-B641-BB92-85C778692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6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CA22-D1A6-0647-BC4B-72260FB6E0D5}" type="datetimeFigureOut">
              <a:rPr lang="en-US" smtClean="0"/>
              <a:t>12/6/15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8F9B-2296-B641-BB92-85C778692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7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CA22-D1A6-0647-BC4B-72260FB6E0D5}" type="datetimeFigureOut">
              <a:rPr lang="en-US" smtClean="0"/>
              <a:t>12/6/15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8F9B-2296-B641-BB92-85C778692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59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CA22-D1A6-0647-BC4B-72260FB6E0D5}" type="datetimeFigureOut">
              <a:rPr lang="en-US" smtClean="0"/>
              <a:t>12/6/15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8F9B-2296-B641-BB92-85C778692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43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CA22-D1A6-0647-BC4B-72260FB6E0D5}" type="datetimeFigureOut">
              <a:rPr lang="en-US" smtClean="0"/>
              <a:t>12/6/15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8F9B-2296-B641-BB92-85C778692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9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CA22-D1A6-0647-BC4B-72260FB6E0D5}" type="datetimeFigureOut">
              <a:rPr lang="en-US" smtClean="0"/>
              <a:t>12/6/15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8F9B-2296-B641-BB92-85C778692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1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CA22-D1A6-0647-BC4B-72260FB6E0D5}" type="datetimeFigureOut">
              <a:rPr lang="en-US" smtClean="0"/>
              <a:t>12/6/15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8F9B-2296-B641-BB92-85C778692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0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DCA22-D1A6-0647-BC4B-72260FB6E0D5}" type="datetimeFigureOut">
              <a:rPr lang="en-US" smtClean="0"/>
              <a:t>12/6/15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88F9B-2296-B641-BB92-85C778692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6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SWBAT execute the soil inquiry lab.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427" y="320855"/>
            <a:ext cx="7446773" cy="2381646"/>
          </a:xfrm>
        </p:spPr>
        <p:txBody>
          <a:bodyPr/>
          <a:lstStyle/>
          <a:p>
            <a:pPr algn="l"/>
            <a:r>
              <a:rPr lang="en-US" dirty="0" smtClean="0"/>
              <a:t>APES Unit 5                                        12</a:t>
            </a:r>
            <a:r>
              <a:rPr lang="en-US" dirty="0" smtClean="0"/>
              <a:t>/</a:t>
            </a:r>
            <a:r>
              <a:rPr lang="en-US" dirty="0"/>
              <a:t>7</a:t>
            </a:r>
            <a:r>
              <a:rPr lang="en-US" dirty="0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36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up lab!</a:t>
            </a:r>
          </a:p>
          <a:p>
            <a:r>
              <a:rPr lang="en-US" dirty="0" smtClean="0"/>
              <a:t>Clean up!</a:t>
            </a:r>
          </a:p>
          <a:p>
            <a:r>
              <a:rPr lang="en-US" dirty="0" smtClean="0"/>
              <a:t>Review soil lab questions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836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clean up crew: </a:t>
            </a:r>
            <a:r>
              <a:rPr lang="en-US" dirty="0" err="1" smtClean="0"/>
              <a:t>Ramlah</a:t>
            </a:r>
            <a:r>
              <a:rPr lang="en-US" dirty="0" smtClean="0"/>
              <a:t>, </a:t>
            </a:r>
            <a:r>
              <a:rPr lang="en-US" dirty="0" err="1" smtClean="0"/>
              <a:t>Attia</a:t>
            </a:r>
            <a:r>
              <a:rPr lang="en-US" dirty="0" smtClean="0"/>
              <a:t>, </a:t>
            </a:r>
            <a:r>
              <a:rPr lang="en-US" dirty="0" err="1" smtClean="0"/>
              <a:t>Weny</a:t>
            </a:r>
            <a:r>
              <a:rPr lang="en-US" dirty="0" smtClean="0"/>
              <a:t>, Cynthia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885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Weathering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Data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198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dealing with STRONG acid!</a:t>
            </a:r>
          </a:p>
          <a:p>
            <a:r>
              <a:rPr lang="en-US" dirty="0" smtClean="0"/>
              <a:t>Wear gloves and goggles at ALL times!!!</a:t>
            </a:r>
          </a:p>
          <a:p>
            <a:r>
              <a:rPr lang="en-US" dirty="0" smtClean="0"/>
              <a:t>If you spill any acid on the table, please clean it up immediately!!!!</a:t>
            </a:r>
          </a:p>
          <a:p>
            <a:r>
              <a:rPr lang="en-US" dirty="0" smtClean="0"/>
              <a:t>Beware of fumes- don’t smell the acid!</a:t>
            </a:r>
          </a:p>
          <a:p>
            <a:r>
              <a:rPr lang="en-US" dirty="0" smtClean="0"/>
              <a:t>Waste bucket </a:t>
            </a:r>
            <a:r>
              <a:rPr lang="en-US" dirty="0" smtClean="0"/>
              <a:t>for pH paper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70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Reading Ch.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16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Correction!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#17 (the first one!)</a:t>
            </a:r>
          </a:p>
          <a:p>
            <a:pPr lvl="1"/>
            <a:r>
              <a:rPr lang="en-US" dirty="0" smtClean="0"/>
              <a:t>Change cats to lions</a:t>
            </a:r>
          </a:p>
          <a:p>
            <a:pPr lvl="1"/>
            <a:r>
              <a:rPr lang="en-US" dirty="0" smtClean="0"/>
              <a:t>Change dogs to birds</a:t>
            </a:r>
          </a:p>
          <a:p>
            <a:r>
              <a:rPr lang="en-US" dirty="0" smtClean="0"/>
              <a:t>You can round on the math!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994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131</Words>
  <Application>Microsoft Macintosh PowerPoint</Application>
  <PresentationFormat>On-screen Show (4:3)</PresentationFormat>
  <Paragraphs>24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SWBAT execute the soil inquiry lab.</vt:lpstr>
      <vt:lpstr>Agenda:</vt:lpstr>
      <vt:lpstr>Reminder!</vt:lpstr>
      <vt:lpstr>Weathering Lab</vt:lpstr>
      <vt:lpstr>Lab Safety</vt:lpstr>
      <vt:lpstr>Homework</vt:lpstr>
      <vt:lpstr>Exam Correction!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execute the soil inquiry lab.</dc:title>
  <dc:creator>Kayla McDaniel</dc:creator>
  <cp:lastModifiedBy>Kayla McDaniel</cp:lastModifiedBy>
  <cp:revision>24</cp:revision>
  <dcterms:created xsi:type="dcterms:W3CDTF">2014-12-14T20:20:06Z</dcterms:created>
  <dcterms:modified xsi:type="dcterms:W3CDTF">2015-12-07T17:06:38Z</dcterms:modified>
</cp:coreProperties>
</file>