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2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7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CD0D-5436-7C44-9CF7-2637D5855A7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8B2F0-41E5-F24C-A3DF-447CD4EE8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0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CD0D-5436-7C44-9CF7-2637D5855A7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8B2F0-41E5-F24C-A3DF-447CD4EE8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8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CD0D-5436-7C44-9CF7-2637D5855A7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8B2F0-41E5-F24C-A3DF-447CD4EE8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6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CD0D-5436-7C44-9CF7-2637D5855A7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8B2F0-41E5-F24C-A3DF-447CD4EE8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3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CD0D-5436-7C44-9CF7-2637D5855A7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8B2F0-41E5-F24C-A3DF-447CD4EE8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88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CD0D-5436-7C44-9CF7-2637D5855A7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8B2F0-41E5-F24C-A3DF-447CD4EE8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6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CD0D-5436-7C44-9CF7-2637D5855A7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8B2F0-41E5-F24C-A3DF-447CD4EE8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5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CD0D-5436-7C44-9CF7-2637D5855A7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8B2F0-41E5-F24C-A3DF-447CD4EE8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CD0D-5436-7C44-9CF7-2637D5855A7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8B2F0-41E5-F24C-A3DF-447CD4EE8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7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CD0D-5436-7C44-9CF7-2637D5855A7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8B2F0-41E5-F24C-A3DF-447CD4EE8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43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CD0D-5436-7C44-9CF7-2637D5855A7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8B2F0-41E5-F24C-A3DF-447CD4EE8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72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8CD0D-5436-7C44-9CF7-2637D5855A7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8B2F0-41E5-F24C-A3DF-447CD4EE8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1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SWBAT perform laboratory tests to determine soil type.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2925"/>
            <a:ext cx="7772400" cy="1835058"/>
          </a:xfrm>
        </p:spPr>
        <p:txBody>
          <a:bodyPr/>
          <a:lstStyle/>
          <a:p>
            <a:pPr algn="l"/>
            <a:r>
              <a:rPr lang="en-US" dirty="0" smtClean="0"/>
              <a:t>APES Unit 5                                      12</a:t>
            </a:r>
            <a:r>
              <a:rPr lang="en-US" dirty="0" smtClean="0"/>
              <a:t>/</a:t>
            </a:r>
            <a:r>
              <a:rPr lang="en-US" dirty="0"/>
              <a:t>4</a:t>
            </a:r>
            <a:r>
              <a:rPr lang="en-US" dirty="0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380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Soil Lab Part 2!</a:t>
            </a:r>
          </a:p>
          <a:p>
            <a:r>
              <a:rPr lang="en-US" dirty="0" smtClean="0"/>
              <a:t>Plan inquiry lab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463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efficient with time!</a:t>
            </a:r>
          </a:p>
          <a:p>
            <a:r>
              <a:rPr lang="en-US" dirty="0" smtClean="0"/>
              <a:t>Lab clean up crew: </a:t>
            </a:r>
            <a:r>
              <a:rPr lang="en-US" dirty="0" err="1" smtClean="0"/>
              <a:t>Ramlah</a:t>
            </a:r>
            <a:r>
              <a:rPr lang="en-US" dirty="0" smtClean="0"/>
              <a:t>, </a:t>
            </a:r>
            <a:r>
              <a:rPr lang="en-US" dirty="0" err="1" smtClean="0"/>
              <a:t>Attia</a:t>
            </a:r>
            <a:r>
              <a:rPr lang="en-US" dirty="0" smtClean="0"/>
              <a:t>, Wendy</a:t>
            </a:r>
            <a:r>
              <a:rPr lang="en-US" dirty="0"/>
              <a:t>,</a:t>
            </a:r>
            <a:r>
              <a:rPr lang="en-US" dirty="0" smtClean="0"/>
              <a:t> Cynthia</a:t>
            </a:r>
          </a:p>
          <a:p>
            <a:r>
              <a:rPr lang="en-US" dirty="0" smtClean="0"/>
              <a:t>Person #1: grab a tray</a:t>
            </a:r>
          </a:p>
          <a:p>
            <a:r>
              <a:rPr lang="en-US" dirty="0" smtClean="0"/>
              <a:t>Person #2: Grad a spray bottle, beaker, and graduated cylinder</a:t>
            </a:r>
          </a:p>
          <a:p>
            <a:r>
              <a:rPr lang="en-US" dirty="0" smtClean="0"/>
              <a:t>Person #3: grab one cup each of sand, coarse sand, clay and humus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010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Inquiry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efficient are other acids (besides vinegar) at weathering rocks?</a:t>
            </a:r>
          </a:p>
          <a:p>
            <a:r>
              <a:rPr lang="en-US" dirty="0" smtClean="0"/>
              <a:t>How does the slope of land correlate with erosion? </a:t>
            </a:r>
          </a:p>
          <a:p>
            <a:r>
              <a:rPr lang="en-US" dirty="0" smtClean="0"/>
              <a:t>Or create your own!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848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either basalt rock, granitic, or marble</a:t>
            </a:r>
          </a:p>
          <a:p>
            <a:r>
              <a:rPr lang="en-US" dirty="0" smtClean="0"/>
              <a:t>IV</a:t>
            </a:r>
          </a:p>
          <a:p>
            <a:r>
              <a:rPr lang="en-US" dirty="0" smtClean="0"/>
              <a:t>DV</a:t>
            </a:r>
          </a:p>
          <a:p>
            <a:r>
              <a:rPr lang="en-US" dirty="0" smtClean="0"/>
              <a:t>Control</a:t>
            </a:r>
          </a:p>
          <a:p>
            <a:r>
              <a:rPr lang="en-US" dirty="0" smtClean="0"/>
              <a:t>Stop and call me over!</a:t>
            </a:r>
          </a:p>
          <a:p>
            <a:r>
              <a:rPr lang="en-US" dirty="0" smtClean="0"/>
              <a:t>Hypothesis</a:t>
            </a:r>
          </a:p>
          <a:p>
            <a:r>
              <a:rPr lang="en-US" dirty="0" smtClean="0"/>
              <a:t>Start writing procedure!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315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Post-lab </a:t>
            </a:r>
            <a:r>
              <a:rPr lang="en-US" dirty="0" smtClean="0"/>
              <a:t>Questions (skip question #10!)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574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152</Words>
  <Application>Microsoft Macintosh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SWBAT perform laboratory tests to determine soil type.</vt:lpstr>
      <vt:lpstr>Agenda</vt:lpstr>
      <vt:lpstr>Lab Notes</vt:lpstr>
      <vt:lpstr>Soil Inquiry Lab</vt:lpstr>
      <vt:lpstr>Experimental Design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perform laboratory tests to determine soil type.</dc:title>
  <dc:creator>Kayla McDaniel</dc:creator>
  <cp:lastModifiedBy>Kayla McDaniel</cp:lastModifiedBy>
  <cp:revision>10</cp:revision>
  <dcterms:created xsi:type="dcterms:W3CDTF">2014-12-09T01:19:26Z</dcterms:created>
  <dcterms:modified xsi:type="dcterms:W3CDTF">2015-12-04T12:57:59Z</dcterms:modified>
</cp:coreProperties>
</file>