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2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5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1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6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0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8F53-3F59-DA41-96AC-E3E6F99701C6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1703-BFDA-CC4A-B219-730283E7D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simulate the rock cycle using crayons.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9957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Unit 5                                12/3/15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8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5 Exam on Thurs.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0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of the hot plate!</a:t>
            </a:r>
          </a:p>
          <a:p>
            <a:r>
              <a:rPr lang="en-US" dirty="0" smtClean="0"/>
              <a:t>Let the tin foil cool after it has been heated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Please don’t burn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7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FRQ rewrite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9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50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simulate the rock cycle using crayons.</vt:lpstr>
      <vt:lpstr>Announcement</vt:lpstr>
      <vt:lpstr>Safety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simulate the rock cycle using crayons.</dc:title>
  <dc:creator>Kayla McDaniel</dc:creator>
  <cp:lastModifiedBy>Kayla McDaniel</cp:lastModifiedBy>
  <cp:revision>4</cp:revision>
  <dcterms:created xsi:type="dcterms:W3CDTF">2015-12-02T22:28:27Z</dcterms:created>
  <dcterms:modified xsi:type="dcterms:W3CDTF">2015-12-03T13:44:32Z</dcterms:modified>
</cp:coreProperties>
</file>