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9" r:id="rId4"/>
    <p:sldId id="275" r:id="rId5"/>
    <p:sldId id="276" r:id="rId6"/>
    <p:sldId id="260" r:id="rId7"/>
    <p:sldId id="261" r:id="rId8"/>
    <p:sldId id="262" r:id="rId9"/>
    <p:sldId id="280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9" r:id="rId23"/>
    <p:sldId id="281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57CE3-7B9C-F04D-BCB7-C46B86C0EAF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C2C0-D140-1545-980A-CE5D99935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3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7C2C0-D140-1545-980A-CE5D999353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0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1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0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0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3BC9-444E-3C4E-9BD5-C7DCC592DA7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E699-00FD-E740-8090-7967C9F7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limestone.shtml" TargetMode="External"/><Relationship Id="rId4" Type="http://schemas.openxmlformats.org/officeDocument/2006/relationships/image" Target="../media/image11.jpeg"/><Relationship Id="rId5" Type="http://schemas.openxmlformats.org/officeDocument/2006/relationships/oleObject" Target="file:///\\localhost\Users\kmcdaniel\APES%20Unit%205\Document1!OLE_LINK2" TargetMode="External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amphibolite.shtml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APES%20Unit%205\Document1!OLE_LINK1" TargetMode="External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identify different phases of the rock cycle.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9200"/>
            <a:ext cx="8122121" cy="1483807"/>
          </a:xfrm>
        </p:spPr>
        <p:txBody>
          <a:bodyPr/>
          <a:lstStyle/>
          <a:p>
            <a:pPr algn="l"/>
            <a:r>
              <a:rPr lang="en-US" dirty="0" smtClean="0"/>
              <a:t>APES Unit 5                                               12/</a:t>
            </a:r>
            <a:r>
              <a:rPr lang="en-US" dirty="0"/>
              <a:t>1</a:t>
            </a:r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2271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Intrusive igneous rocks: form within earth as magma rises up and cools in place underground</a:t>
            </a:r>
          </a:p>
          <a:p>
            <a:r>
              <a:rPr lang="en-US" dirty="0" smtClean="0"/>
              <a:t>Extrusive igneous rocks: magma cools above Earth’s surface</a:t>
            </a:r>
          </a:p>
          <a:p>
            <a:pPr lvl="1"/>
            <a:r>
              <a:rPr lang="en-US" dirty="0" smtClean="0"/>
              <a:t>Ejected from volcano or released by seafloor spreading.</a:t>
            </a:r>
          </a:p>
          <a:p>
            <a:pPr lvl="2"/>
            <a:r>
              <a:rPr lang="en-US" dirty="0" smtClean="0"/>
              <a:t>Ex: smooth rock (obsidian)</a:t>
            </a:r>
          </a:p>
          <a:p>
            <a:r>
              <a:rPr lang="en-US" dirty="0" smtClean="0"/>
              <a:t>Fractures: Cooling rock that breaks due to stress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456" y="5116513"/>
            <a:ext cx="2080723" cy="165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23" y="5277862"/>
            <a:ext cx="1966391" cy="1492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513" y="5277862"/>
            <a:ext cx="1923471" cy="14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5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Sediments (mud, sand gravel, animals remains) build up and are compressed</a:t>
            </a:r>
          </a:p>
          <a:p>
            <a:r>
              <a:rPr lang="en-US" dirty="0" smtClean="0"/>
              <a:t>Occur over long periods of time</a:t>
            </a:r>
          </a:p>
          <a:p>
            <a:r>
              <a:rPr lang="en-US" dirty="0" smtClean="0"/>
              <a:t>Often occurs at </a:t>
            </a:r>
            <a:r>
              <a:rPr lang="en-US" dirty="0" err="1" smtClean="0"/>
              <a:t>subduction</a:t>
            </a:r>
            <a:r>
              <a:rPr lang="en-US" dirty="0" smtClean="0"/>
              <a:t> zones</a:t>
            </a:r>
          </a:p>
          <a:p>
            <a:r>
              <a:rPr lang="en-US" dirty="0" smtClean="0"/>
              <a:t>Hold the fossil records</a:t>
            </a:r>
          </a:p>
          <a:p>
            <a:pPr lvl="1"/>
            <a:r>
              <a:rPr lang="en-US" dirty="0" smtClean="0"/>
              <a:t>Reason: sedimentary material builds up over time</a:t>
            </a:r>
            <a:r>
              <a:rPr lang="en-US" dirty="0" smtClean="0">
                <a:sym typeface="Wingdings"/>
              </a:rPr>
              <a:t> buries dead organisms in the eroded material allows for fossilization</a:t>
            </a:r>
          </a:p>
          <a:p>
            <a:pPr lvl="1"/>
            <a:r>
              <a:rPr lang="en-US" dirty="0" smtClean="0">
                <a:sym typeface="Wingdings"/>
              </a:rPr>
              <a:t>Strata rock is used to discover the order in which groups of organisms evolved</a:t>
            </a:r>
            <a:endParaRPr lang="en-US" dirty="0" smtClean="0"/>
          </a:p>
          <a:p>
            <a:r>
              <a:rPr lang="en-US" dirty="0" smtClean="0"/>
              <a:t>Example: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9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geology.com/rocks/pictures/limestone-tufa-38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600200"/>
            <a:ext cx="3714750" cy="27971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158097"/>
              </p:ext>
            </p:extLst>
          </p:nvPr>
        </p:nvGraphicFramePr>
        <p:xfrm>
          <a:off x="4911726" y="4206817"/>
          <a:ext cx="4232274" cy="265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cument" r:id="rId5" imgW="8940800" imgH="5600700" progId="Word.Document.12">
                  <p:link updateAutomatic="1"/>
                </p:oleObj>
              </mc:Choice>
              <mc:Fallback>
                <p:oleObj name="Document" r:id="rId5" imgW="8940800" imgH="5600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1726" y="4206817"/>
                        <a:ext cx="4232274" cy="2651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14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as a great deal of heat and pressure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applied to rock </a:t>
            </a:r>
          </a:p>
          <a:p>
            <a:pPr lvl="1"/>
            <a:r>
              <a:rPr lang="en-US" dirty="0" smtClean="0"/>
              <a:t>Rocks may be sedimentary, igneous or other metamorphic rocks</a:t>
            </a:r>
          </a:p>
          <a:p>
            <a:pPr lvl="1"/>
            <a:r>
              <a:rPr lang="en-US" dirty="0" smtClean="0"/>
              <a:t>Examples: slate, marble and anthracite (type of coal)</a:t>
            </a:r>
          </a:p>
          <a:p>
            <a:r>
              <a:rPr lang="en-US" dirty="0" smtClean="0"/>
              <a:t>Often used by human civilizations for building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8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499"/>
            <a:ext cx="4540567" cy="307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72" y="3356292"/>
            <a:ext cx="186055" cy="14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2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487"/>
            <a:ext cx="8229600" cy="1143000"/>
          </a:xfrm>
        </p:spPr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6995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Physical (mechanical) weathering: mechanical breakdown of rocks and minerals </a:t>
            </a:r>
          </a:p>
          <a:p>
            <a:pPr lvl="1"/>
            <a:r>
              <a:rPr lang="en-US" dirty="0"/>
              <a:t> C</a:t>
            </a:r>
            <a:r>
              <a:rPr lang="en-US" dirty="0" smtClean="0"/>
              <a:t>aused by water, wind, or variations in temperature</a:t>
            </a:r>
          </a:p>
          <a:p>
            <a:r>
              <a:rPr lang="en-US" sz="2800" dirty="0" smtClean="0"/>
              <a:t>Biological weathering: Plant roots and burrowing animals can cause physical weathering</a:t>
            </a:r>
          </a:p>
          <a:p>
            <a:pPr lvl="1"/>
            <a:r>
              <a:rPr lang="en-US" dirty="0" smtClean="0"/>
              <a:t>Creates more surface area for chemical weathering to occur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8902" b="8902"/>
          <a:stretch>
            <a:fillRect/>
          </a:stretch>
        </p:blipFill>
        <p:spPr>
          <a:xfrm>
            <a:off x="457200" y="4984750"/>
            <a:ext cx="3085740" cy="1697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0" y="4219285"/>
            <a:ext cx="1658867" cy="24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4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924"/>
            <a:ext cx="8229600" cy="4525963"/>
          </a:xfrm>
        </p:spPr>
        <p:txBody>
          <a:bodyPr/>
          <a:lstStyle/>
          <a:p>
            <a:r>
              <a:rPr lang="en-US" dirty="0" smtClean="0"/>
              <a:t>Result of chemical interactions between water and other atmospheric gases and rocks.</a:t>
            </a:r>
          </a:p>
          <a:p>
            <a:pPr lvl="1"/>
            <a:r>
              <a:rPr lang="en-US" dirty="0" smtClean="0"/>
              <a:t>Release essential nutrients from rocks</a:t>
            </a:r>
            <a:r>
              <a:rPr lang="en-US" dirty="0" smtClean="0">
                <a:sym typeface="Wingdings"/>
              </a:rPr>
              <a:t> makes them available for plants and animals</a:t>
            </a:r>
            <a:endParaRPr lang="en-US" dirty="0" smtClean="0"/>
          </a:p>
          <a:p>
            <a:pPr lvl="1"/>
            <a:r>
              <a:rPr lang="en-US" dirty="0" smtClean="0"/>
              <a:t>Example: Iron and other metallic elements + water= rust </a:t>
            </a:r>
          </a:p>
          <a:p>
            <a:pPr lvl="1"/>
            <a:r>
              <a:rPr lang="en-US" dirty="0" smtClean="0"/>
              <a:t>Alters primary minerals to form secondary minerals</a:t>
            </a:r>
          </a:p>
          <a:p>
            <a:pPr lvl="2"/>
            <a:r>
              <a:rPr lang="en-US" dirty="0" smtClean="0"/>
              <a:t>Ex: feldspar + natural acids = clay</a:t>
            </a:r>
          </a:p>
        </p:txBody>
      </p:sp>
    </p:spTree>
    <p:extLst>
      <p:ext uri="{BB962C8B-B14F-4D97-AF65-F5344CB8AC3E}">
        <p14:creationId xmlns:p14="http://schemas.microsoft.com/office/powerpoint/2010/main" val="370486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75" y="3921125"/>
            <a:ext cx="3556000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2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/>
          <a:lstStyle/>
          <a:p>
            <a:r>
              <a:rPr lang="en-US" dirty="0" smtClean="0"/>
              <a:t>Chemical Weathering: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 </a:t>
            </a:r>
            <a:r>
              <a:rPr lang="en-US" dirty="0" smtClean="0"/>
              <a:t>(sulfur dioxide) + H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2 </a:t>
            </a:r>
            <a:r>
              <a:rPr lang="en-US" dirty="0" smtClean="0"/>
              <a:t>+ OH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HNO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Damages buildings (limestone and marble)</a:t>
            </a:r>
          </a:p>
          <a:p>
            <a:pPr lvl="1"/>
            <a:r>
              <a:rPr lang="en-US" dirty="0" smtClean="0"/>
              <a:t>Can promote chemical weathering of minerals in the soil</a:t>
            </a:r>
          </a:p>
          <a:p>
            <a:pPr lvl="2"/>
            <a:r>
              <a:rPr lang="en-US" dirty="0" smtClean="0"/>
              <a:t>Releases elements that can be taken up by plants</a:t>
            </a:r>
          </a:p>
          <a:p>
            <a:pPr lvl="2"/>
            <a:r>
              <a:rPr lang="en-US" dirty="0" smtClean="0"/>
              <a:t>Leached from the soil into groundwater and streams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511" y="5016820"/>
            <a:ext cx="2567289" cy="17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7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chemical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Can contribute new elements to an ecosystem</a:t>
            </a:r>
          </a:p>
          <a:p>
            <a:r>
              <a:rPr lang="en-US" dirty="0" smtClean="0"/>
              <a:t>Studying rate of weathering </a:t>
            </a:r>
            <a:r>
              <a:rPr lang="en-US" dirty="0" smtClean="0">
                <a:sym typeface="Wingdings"/>
              </a:rPr>
              <a:t> scientists assess how soil fertility can be renewed.</a:t>
            </a:r>
          </a:p>
          <a:p>
            <a:r>
              <a:rPr lang="en-US" dirty="0" smtClean="0">
                <a:sym typeface="Wingdings"/>
              </a:rPr>
              <a:t>Granitic rocks can consume carbon dioxide from 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0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and talk to share out info about:</a:t>
            </a:r>
          </a:p>
          <a:p>
            <a:pPr lvl="1"/>
            <a:r>
              <a:rPr lang="en-US" dirty="0" smtClean="0"/>
              <a:t>San Andreas Fault Reading</a:t>
            </a:r>
          </a:p>
          <a:p>
            <a:pPr lvl="1"/>
            <a:r>
              <a:rPr lang="en-US" dirty="0" smtClean="0"/>
              <a:t>Japanese Tsunami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2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417638"/>
            <a:ext cx="8702675" cy="5059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Physical removal of rock fragments and other particles from a landscape or ecosystem</a:t>
            </a:r>
          </a:p>
          <a:p>
            <a:r>
              <a:rPr lang="en-US" dirty="0" smtClean="0"/>
              <a:t>Natural process caused by</a:t>
            </a:r>
          </a:p>
          <a:p>
            <a:pPr lvl="1"/>
            <a:r>
              <a:rPr lang="en-US" dirty="0" smtClean="0"/>
              <a:t>Wind, water and ice transport soil</a:t>
            </a:r>
          </a:p>
          <a:p>
            <a:pPr lvl="1"/>
            <a:r>
              <a:rPr lang="en-US" dirty="0" smtClean="0"/>
              <a:t>Animals burrowing</a:t>
            </a:r>
          </a:p>
          <a:p>
            <a:r>
              <a:rPr lang="en-US" dirty="0" smtClean="0"/>
              <a:t>Process most responsible for continuous phosphorous </a:t>
            </a:r>
          </a:p>
          <a:p>
            <a:r>
              <a:rPr lang="en-US" dirty="0" smtClean="0"/>
              <a:t>The most eroded country in the world is Madagascar</a:t>
            </a:r>
          </a:p>
          <a:p>
            <a:pPr lvl="1"/>
            <a:r>
              <a:rPr lang="en-US" dirty="0" smtClean="0"/>
              <a:t>Reason: slash and burn of tropical rainforest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8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of eroded material such as sediment, rock fragments or soil</a:t>
            </a:r>
          </a:p>
          <a:p>
            <a:r>
              <a:rPr lang="en-US" dirty="0" smtClean="0"/>
              <a:t>Produces sedimentary 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115" y="3413125"/>
            <a:ext cx="4576685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0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Strata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Anticline is upward folding of rock strata</a:t>
            </a:r>
          </a:p>
          <a:p>
            <a:r>
              <a:rPr lang="en-US" dirty="0" smtClean="0"/>
              <a:t>Syncline layer is when rocks are folded downward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3709302"/>
            <a:ext cx="3228975" cy="275499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270376"/>
            <a:ext cx="3124200" cy="185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78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rock cycle?</a:t>
            </a:r>
          </a:p>
          <a:p>
            <a:r>
              <a:rPr lang="en-US" dirty="0" smtClean="0"/>
              <a:t>What are the three basic rocks are how are each of them formed?</a:t>
            </a:r>
          </a:p>
          <a:p>
            <a:r>
              <a:rPr lang="en-US" dirty="0" smtClean="0"/>
              <a:t>What is the difference between weathering and erosion? Why are both processes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Ch. 8 through page 225 (stop right before mining)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8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and S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854"/>
            <a:ext cx="8229600" cy="4525963"/>
          </a:xfrm>
        </p:spPr>
        <p:txBody>
          <a:bodyPr/>
          <a:lstStyle/>
          <a:p>
            <a:r>
              <a:rPr lang="en-US" dirty="0" smtClean="0"/>
              <a:t>S waves cannot exist in air or molten rock</a:t>
            </a:r>
          </a:p>
          <a:p>
            <a:pPr lvl="1"/>
            <a:r>
              <a:rPr lang="en-US" dirty="0" smtClean="0"/>
              <a:t>Slow waves</a:t>
            </a:r>
          </a:p>
          <a:p>
            <a:pPr lvl="1"/>
            <a:r>
              <a:rPr lang="en-US" dirty="0" smtClean="0"/>
              <a:t>Transverse waves</a:t>
            </a:r>
          </a:p>
          <a:p>
            <a:pPr lvl="1"/>
            <a:r>
              <a:rPr lang="en-US" dirty="0" smtClean="0"/>
              <a:t>Can only move through solid rock</a:t>
            </a:r>
            <a:endParaRPr lang="en-US" dirty="0"/>
          </a:p>
          <a:p>
            <a:pPr lvl="1"/>
            <a:r>
              <a:rPr lang="en-US" dirty="0" smtClean="0"/>
              <a:t>They cannot travel through the outer core</a:t>
            </a:r>
          </a:p>
          <a:p>
            <a:r>
              <a:rPr lang="en-US" dirty="0" smtClean="0"/>
              <a:t>P waves are compressional waves</a:t>
            </a:r>
          </a:p>
          <a:p>
            <a:pPr lvl="1"/>
            <a:r>
              <a:rPr lang="en-US" dirty="0" smtClean="0"/>
              <a:t>Travel faster than S waves</a:t>
            </a:r>
          </a:p>
          <a:p>
            <a:pPr lvl="1"/>
            <a:r>
              <a:rPr lang="en-US" dirty="0" smtClean="0"/>
              <a:t>Can travel through liquids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4747754"/>
            <a:ext cx="3648115" cy="201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84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Time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64757"/>
              </p:ext>
            </p:extLst>
          </p:nvPr>
        </p:nvGraphicFramePr>
        <p:xfrm>
          <a:off x="1397000" y="1828800"/>
          <a:ext cx="6350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3" imgW="6350000" imgH="5029200" progId="Word.Document.12">
                  <p:link updateAutomatic="1"/>
                </p:oleObj>
              </mc:Choice>
              <mc:Fallback>
                <p:oleObj name="Document" r:id="rId3" imgW="6350000" imgH="5029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0" y="1828800"/>
                        <a:ext cx="63500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31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Geologic Time Scale: Important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77" y="1143000"/>
            <a:ext cx="8229600" cy="4525963"/>
          </a:xfrm>
        </p:spPr>
        <p:txBody>
          <a:bodyPr/>
          <a:lstStyle/>
          <a:p>
            <a:r>
              <a:rPr lang="en-US" dirty="0" smtClean="0"/>
              <a:t>In chronological order:</a:t>
            </a:r>
          </a:p>
          <a:p>
            <a:pPr lvl="1"/>
            <a:r>
              <a:rPr lang="en-US" dirty="0" smtClean="0"/>
              <a:t>Precambrian Era</a:t>
            </a:r>
          </a:p>
          <a:p>
            <a:pPr lvl="1"/>
            <a:r>
              <a:rPr lang="en-US" dirty="0" smtClean="0"/>
              <a:t>Formation of the Appalachian Mountains</a:t>
            </a:r>
          </a:p>
          <a:p>
            <a:pPr lvl="1"/>
            <a:r>
              <a:rPr lang="en-US" dirty="0" smtClean="0"/>
              <a:t>Formation of the Rocky Mountains</a:t>
            </a:r>
          </a:p>
          <a:p>
            <a:pPr lvl="1"/>
            <a:r>
              <a:rPr lang="en-US" dirty="0" smtClean="0"/>
              <a:t>Pleistocene Ice Ages</a:t>
            </a:r>
          </a:p>
          <a:p>
            <a:pPr lvl="1"/>
            <a:r>
              <a:rPr lang="en-US" dirty="0" smtClean="0"/>
              <a:t>The Holocene Epoch</a:t>
            </a:r>
          </a:p>
          <a:p>
            <a:r>
              <a:rPr lang="en-US" dirty="0" smtClean="0"/>
              <a:t>The Mesozoic Era is the age of the reptiles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19" y="4795097"/>
            <a:ext cx="2748818" cy="20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</a:t>
            </a:r>
            <a:r>
              <a:rPr lang="en-US" dirty="0" smtClean="0"/>
              <a:t>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38" y="87404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Driven by time, pressure and earth’s heat</a:t>
            </a:r>
          </a:p>
          <a:p>
            <a:r>
              <a:rPr lang="en-US" dirty="0" smtClean="0"/>
              <a:t>Constant formation and destruction of rock</a:t>
            </a:r>
          </a:p>
          <a:p>
            <a:r>
              <a:rPr lang="en-US" dirty="0" smtClean="0"/>
              <a:t>Rock: composed of one or more mineral</a:t>
            </a:r>
          </a:p>
          <a:p>
            <a:r>
              <a:rPr lang="en-US" dirty="0" smtClean="0"/>
              <a:t>Minerals: solid chemical substances with uniform structures that form under specific temperatures and pressures</a:t>
            </a:r>
          </a:p>
          <a:p>
            <a:pPr lvl="1"/>
            <a:r>
              <a:rPr lang="en-US" dirty="0" smtClean="0"/>
              <a:t>Abundant mineral on earth: Iron (Fe)</a:t>
            </a:r>
          </a:p>
          <a:p>
            <a:pPr lvl="1"/>
            <a:r>
              <a:rPr lang="en-US" dirty="0" smtClean="0"/>
              <a:t>Not abundant mineral (Phosphate rock)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65" y="4716822"/>
            <a:ext cx="1895835" cy="21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8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88" y="1618716"/>
            <a:ext cx="6408551" cy="4624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58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80" y="1274920"/>
            <a:ext cx="8588062" cy="52306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Molten rock (magma) comes to the surface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Emerges as lava</a:t>
            </a:r>
          </a:p>
          <a:p>
            <a:r>
              <a:rPr lang="en-US" dirty="0" smtClean="0">
                <a:sym typeface="Wingdings"/>
              </a:rPr>
              <a:t>Lava solidifies igneous rock</a:t>
            </a:r>
          </a:p>
          <a:p>
            <a:r>
              <a:rPr lang="en-US" dirty="0" smtClean="0">
                <a:sym typeface="Wingdings"/>
              </a:rPr>
              <a:t>Majority of rocks in Earth’s crust</a:t>
            </a:r>
            <a:endParaRPr lang="en-US" dirty="0" smtClean="0"/>
          </a:p>
          <a:p>
            <a:pPr lvl="1"/>
            <a:r>
              <a:rPr lang="en-US" dirty="0" smtClean="0"/>
              <a:t>Basaltic:</a:t>
            </a:r>
          </a:p>
          <a:p>
            <a:pPr lvl="2"/>
            <a:r>
              <a:rPr lang="en-US" dirty="0" smtClean="0"/>
              <a:t>Dark colored with high concentrations of Fe, Mg, </a:t>
            </a:r>
            <a:r>
              <a:rPr lang="en-US" dirty="0" err="1" smtClean="0"/>
              <a:t>Ca</a:t>
            </a:r>
            <a:endParaRPr lang="en-US" dirty="0" smtClean="0"/>
          </a:p>
          <a:p>
            <a:pPr lvl="2"/>
            <a:r>
              <a:rPr lang="en-US" dirty="0" smtClean="0"/>
              <a:t>Usually found in oceanic plates</a:t>
            </a:r>
          </a:p>
          <a:p>
            <a:pPr lvl="1"/>
            <a:r>
              <a:rPr lang="en-US" dirty="0" smtClean="0"/>
              <a:t>Granitic</a:t>
            </a:r>
          </a:p>
          <a:p>
            <a:pPr lvl="2"/>
            <a:r>
              <a:rPr lang="en-US" dirty="0" smtClean="0"/>
              <a:t>Lighter colored and composed of Si, Al, K, </a:t>
            </a:r>
            <a:r>
              <a:rPr lang="en-US" dirty="0" err="1" smtClean="0"/>
              <a:t>Ca</a:t>
            </a:r>
            <a:endParaRPr lang="en-US" dirty="0" smtClean="0"/>
          </a:p>
          <a:p>
            <a:pPr lvl="2"/>
            <a:r>
              <a:rPr lang="en-US" dirty="0" smtClean="0"/>
              <a:t>Usually found in crust of continental plates</a:t>
            </a:r>
          </a:p>
          <a:p>
            <a:pPr lvl="2"/>
            <a:r>
              <a:rPr lang="en-US" dirty="0" smtClean="0"/>
              <a:t>After weathering forms sand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68" y="1417638"/>
            <a:ext cx="3380302" cy="27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746</Words>
  <Application>Microsoft Macintosh PowerPoint</Application>
  <PresentationFormat>On-screen Show (4:3)</PresentationFormat>
  <Paragraphs>111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\\localhost\Users\kmcdaniel\APES Unit 5\Document1!OLE_LINK1</vt:lpstr>
      <vt:lpstr>\\localhost\Users\kmcdaniel\APES Unit 5\Document1!OLE_LINK2</vt:lpstr>
      <vt:lpstr>SWBAT identify different phases of the rock cycle. </vt:lpstr>
      <vt:lpstr>Homework Share</vt:lpstr>
      <vt:lpstr>P and S Waves</vt:lpstr>
      <vt:lpstr>Geological Time Scale</vt:lpstr>
      <vt:lpstr>Geologic Time Scale: Important Events</vt:lpstr>
      <vt:lpstr>The Rock Cycle</vt:lpstr>
      <vt:lpstr>The Rock Cycle</vt:lpstr>
      <vt:lpstr>Igneous Rock</vt:lpstr>
      <vt:lpstr>Igneous rock</vt:lpstr>
      <vt:lpstr>Igneous Rock</vt:lpstr>
      <vt:lpstr>Sedimentary Rocks</vt:lpstr>
      <vt:lpstr>Sedimentary Rocks</vt:lpstr>
      <vt:lpstr>Metamorphic rock</vt:lpstr>
      <vt:lpstr>Metamorphic Rock</vt:lpstr>
      <vt:lpstr>Weathering</vt:lpstr>
      <vt:lpstr>Chemical Weathering</vt:lpstr>
      <vt:lpstr>Chemical Weathering</vt:lpstr>
      <vt:lpstr>Chemical Weathering: Acid Rain</vt:lpstr>
      <vt:lpstr>Benefits of chemical weathering</vt:lpstr>
      <vt:lpstr>Erosion</vt:lpstr>
      <vt:lpstr>Deposition</vt:lpstr>
      <vt:lpstr>Rock Strata</vt:lpstr>
      <vt:lpstr>Check Your Understanding</vt:lpstr>
      <vt:lpstr>Homework: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different phases of the rock cycle. </dc:title>
  <dc:creator>Kayla McDaniel</dc:creator>
  <cp:lastModifiedBy>Kayla McDaniel</cp:lastModifiedBy>
  <cp:revision>86</cp:revision>
  <dcterms:created xsi:type="dcterms:W3CDTF">2014-12-03T14:08:38Z</dcterms:created>
  <dcterms:modified xsi:type="dcterms:W3CDTF">2015-12-01T15:45:01Z</dcterms:modified>
</cp:coreProperties>
</file>