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7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9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4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5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9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5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9C7EB-D04D-9C42-A4E8-EABBF4A5A10B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22A8-506D-ED4B-A29D-0BC460E47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3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SWBAT solve population math population problems.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25" y="377825"/>
            <a:ext cx="7260275" cy="1752600"/>
          </a:xfrm>
        </p:spPr>
        <p:txBody>
          <a:bodyPr/>
          <a:lstStyle/>
          <a:p>
            <a:pPr algn="l"/>
            <a:r>
              <a:rPr lang="en-US" dirty="0" smtClean="0"/>
              <a:t>APES Unit 6                                       12/18/15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3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Groups!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 </a:t>
            </a:r>
            <a:r>
              <a:rPr lang="en-US" dirty="0" err="1" smtClean="0"/>
              <a:t>Rimsha</a:t>
            </a:r>
            <a:r>
              <a:rPr lang="en-US" dirty="0" smtClean="0"/>
              <a:t>, </a:t>
            </a:r>
            <a:r>
              <a:rPr lang="en-US" dirty="0" err="1" smtClean="0"/>
              <a:t>Ramlah</a:t>
            </a:r>
            <a:r>
              <a:rPr lang="en-US" dirty="0" smtClean="0"/>
              <a:t>, Monica</a:t>
            </a:r>
          </a:p>
          <a:p>
            <a:r>
              <a:rPr lang="en-US" dirty="0" smtClean="0"/>
              <a:t>Group 2: Cynthia, </a:t>
            </a:r>
            <a:r>
              <a:rPr lang="en-US" dirty="0" err="1" smtClean="0"/>
              <a:t>Wyllana</a:t>
            </a:r>
            <a:r>
              <a:rPr lang="en-US" dirty="0" smtClean="0"/>
              <a:t>, </a:t>
            </a:r>
            <a:r>
              <a:rPr lang="en-US" dirty="0" err="1" smtClean="0"/>
              <a:t>Rahila</a:t>
            </a:r>
            <a:r>
              <a:rPr lang="en-US" dirty="0" smtClean="0"/>
              <a:t>, </a:t>
            </a:r>
            <a:r>
              <a:rPr lang="en-US" dirty="0" err="1" smtClean="0"/>
              <a:t>Uzma</a:t>
            </a:r>
            <a:endParaRPr lang="en-US" dirty="0" smtClean="0"/>
          </a:p>
          <a:p>
            <a:r>
              <a:rPr lang="en-US" dirty="0" smtClean="0"/>
              <a:t>Group 3: </a:t>
            </a:r>
            <a:r>
              <a:rPr lang="en-US" dirty="0" err="1" smtClean="0"/>
              <a:t>Hamna</a:t>
            </a:r>
            <a:r>
              <a:rPr lang="en-US" dirty="0" smtClean="0"/>
              <a:t>, </a:t>
            </a:r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Amrat</a:t>
            </a:r>
            <a:r>
              <a:rPr lang="en-US" dirty="0" smtClean="0"/>
              <a:t>, </a:t>
            </a:r>
            <a:r>
              <a:rPr lang="en-US" dirty="0" err="1" smtClean="0"/>
              <a:t>Mahnoor</a:t>
            </a:r>
            <a:endParaRPr lang="en-US" dirty="0" smtClean="0"/>
          </a:p>
          <a:p>
            <a:r>
              <a:rPr lang="en-US" dirty="0" smtClean="0"/>
              <a:t>Group 4: </a:t>
            </a:r>
            <a:r>
              <a:rPr lang="en-US" dirty="0" err="1" smtClean="0"/>
              <a:t>Attia</a:t>
            </a:r>
            <a:r>
              <a:rPr lang="en-US" dirty="0" smtClean="0"/>
              <a:t>, Wendy, </a:t>
            </a:r>
            <a:r>
              <a:rPr lang="en-US" dirty="0" err="1" smtClean="0"/>
              <a:t>Bukurie</a:t>
            </a:r>
            <a:r>
              <a:rPr lang="en-US" dirty="0" smtClean="0"/>
              <a:t>, </a:t>
            </a:r>
            <a:r>
              <a:rPr lang="en-US" dirty="0" err="1" smtClean="0"/>
              <a:t>Saliha</a:t>
            </a:r>
            <a:endParaRPr lang="en-US" dirty="0" smtClean="0"/>
          </a:p>
          <a:p>
            <a:r>
              <a:rPr lang="en-US" dirty="0" smtClean="0"/>
              <a:t>Group 5: </a:t>
            </a:r>
            <a:r>
              <a:rPr lang="en-US" dirty="0" err="1" smtClean="0"/>
              <a:t>Mehrangiz</a:t>
            </a:r>
            <a:r>
              <a:rPr lang="en-US" dirty="0" smtClean="0"/>
              <a:t>, Desire, </a:t>
            </a:r>
            <a:r>
              <a:rPr lang="en-US" dirty="0" err="1" smtClean="0"/>
              <a:t>Kaylah</a:t>
            </a:r>
            <a:r>
              <a:rPr lang="en-US" dirty="0" smtClean="0"/>
              <a:t>, </a:t>
            </a:r>
            <a:r>
              <a:rPr lang="en-US" dirty="0" err="1" smtClean="0"/>
              <a:t>Harmanpreet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2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reading Ch. 7</a:t>
            </a:r>
          </a:p>
          <a:p>
            <a:r>
              <a:rPr lang="en-US" dirty="0" smtClean="0"/>
              <a:t>Math population </a:t>
            </a:r>
            <a:r>
              <a:rPr lang="en-US" dirty="0" smtClean="0"/>
              <a:t>problems (online)!</a:t>
            </a:r>
            <a:endParaRPr lang="en-US" dirty="0" smtClean="0"/>
          </a:p>
          <a:p>
            <a:r>
              <a:rPr lang="en-US" dirty="0" smtClean="0"/>
              <a:t>Find an article about China’s one child policy and summarize it in the 3 paragraph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5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95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SWBAT solve population math population problems.</vt:lpstr>
      <vt:lpstr>Math Groups!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solve math population problems</dc:title>
  <dc:creator>Kayla McDaniel</dc:creator>
  <cp:lastModifiedBy>Kayla McDaniel</cp:lastModifiedBy>
  <cp:revision>8</cp:revision>
  <dcterms:created xsi:type="dcterms:W3CDTF">2015-12-18T00:52:54Z</dcterms:created>
  <dcterms:modified xsi:type="dcterms:W3CDTF">2015-12-18T13:36:41Z</dcterms:modified>
</cp:coreProperties>
</file>