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EFA-1F1F-BF47-BAC9-9771BDDF6143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5CCE-4A4D-6641-BADF-9DD1334E0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51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EFA-1F1F-BF47-BAC9-9771BDDF6143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5CCE-4A4D-6641-BADF-9DD1334E0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403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EFA-1F1F-BF47-BAC9-9771BDDF6143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5CCE-4A4D-6641-BADF-9DD1334E0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97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EFA-1F1F-BF47-BAC9-9771BDDF6143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5CCE-4A4D-6641-BADF-9DD1334E0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41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EFA-1F1F-BF47-BAC9-9771BDDF6143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5CCE-4A4D-6641-BADF-9DD1334E0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104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EFA-1F1F-BF47-BAC9-9771BDDF6143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5CCE-4A4D-6641-BADF-9DD1334E0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106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EFA-1F1F-BF47-BAC9-9771BDDF6143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5CCE-4A4D-6641-BADF-9DD1334E0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227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EFA-1F1F-BF47-BAC9-9771BDDF6143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5CCE-4A4D-6641-BADF-9DD1334E0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877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EFA-1F1F-BF47-BAC9-9771BDDF6143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5CCE-4A4D-6641-BADF-9DD1334E0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5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EFA-1F1F-BF47-BAC9-9771BDDF6143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5CCE-4A4D-6641-BADF-9DD1334E0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120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CEFA-1F1F-BF47-BAC9-9771BDDF6143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5CCE-4A4D-6641-BADF-9DD1334E0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88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DCEFA-1F1F-BF47-BAC9-9771BDDF6143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25CCE-4A4D-6641-BADF-9DD1334E0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567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SWBAT understand the theory of island biogeography through a virtual simulation.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9534" y="21961"/>
            <a:ext cx="7198873" cy="2162768"/>
          </a:xfrm>
        </p:spPr>
        <p:txBody>
          <a:bodyPr/>
          <a:lstStyle/>
          <a:p>
            <a:pPr algn="l"/>
            <a:r>
              <a:rPr lang="en-US" dirty="0" smtClean="0"/>
              <a:t>APES Unit 3                                     10/30/15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040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Island Biogeography Lab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000" dirty="0" smtClean="0"/>
              <a:t>Tips for success:</a:t>
            </a:r>
          </a:p>
          <a:p>
            <a:pPr lvl="1"/>
            <a:r>
              <a:rPr lang="en-US" sz="4000" dirty="0" smtClean="0"/>
              <a:t>Read ALL of the directions before starting</a:t>
            </a:r>
          </a:p>
          <a:p>
            <a:pPr lvl="1"/>
            <a:r>
              <a:rPr lang="en-US" sz="4000" dirty="0" smtClean="0"/>
              <a:t>If you are confused:</a:t>
            </a:r>
          </a:p>
          <a:p>
            <a:pPr lvl="2"/>
            <a:r>
              <a:rPr lang="en-US" sz="4000" dirty="0" smtClean="0"/>
              <a:t>Read the directions again</a:t>
            </a:r>
          </a:p>
          <a:p>
            <a:pPr lvl="2"/>
            <a:r>
              <a:rPr lang="en-US" sz="4000" dirty="0" smtClean="0"/>
              <a:t>Ask a neighbor</a:t>
            </a:r>
          </a:p>
          <a:p>
            <a:r>
              <a:rPr lang="en-US" sz="4800" dirty="0" smtClean="0"/>
              <a:t>Website: </a:t>
            </a:r>
            <a:r>
              <a:rPr lang="hu-HU" sz="4800" dirty="0" smtClean="0"/>
              <a:t>http</a:t>
            </a:r>
            <a:r>
              <a:rPr lang="hu-HU" sz="4800" dirty="0"/>
              <a:t>://tinyurl.com/l569p7h</a:t>
            </a:r>
            <a:r>
              <a:rPr lang="en-US" sz="4800" dirty="0" smtClean="0"/>
              <a:t> </a:t>
            </a:r>
          </a:p>
          <a:p>
            <a:r>
              <a:rPr lang="en-US" sz="4800" dirty="0" smtClean="0"/>
              <a:t>Use internet </a:t>
            </a:r>
            <a:r>
              <a:rPr lang="en-US" sz="4800" dirty="0" smtClean="0"/>
              <a:t>explorer!</a:t>
            </a:r>
            <a:endParaRPr lang="en-US" sz="4800" dirty="0" smtClean="0"/>
          </a:p>
          <a:p>
            <a:r>
              <a:rPr lang="en-US" sz="4800" dirty="0" smtClean="0"/>
              <a:t>Click run this </a:t>
            </a:r>
            <a:r>
              <a:rPr lang="en-US" sz="4800" dirty="0" smtClean="0"/>
              <a:t>time for Java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21560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for Quiz!</a:t>
            </a:r>
          </a:p>
          <a:p>
            <a:r>
              <a:rPr lang="en-US" dirty="0" smtClean="0"/>
              <a:t>Read Ch. 18 through page 500</a:t>
            </a:r>
          </a:p>
          <a:p>
            <a:r>
              <a:rPr lang="en-US" dirty="0" smtClean="0"/>
              <a:t>Finish dimensional analysis questions (you may use a calculator but you must show ALL your work!)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236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96</Words>
  <Application>Microsoft Macintosh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SWBAT understand the theory of island biogeography through a virtual simulation. </vt:lpstr>
      <vt:lpstr>Island Biogeography Lab 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understand the theory of island biogeography through a virtual simulation. </dc:title>
  <dc:creator>Kayla McDaniel</dc:creator>
  <cp:lastModifiedBy>Kayla McDaniel</cp:lastModifiedBy>
  <cp:revision>16</cp:revision>
  <dcterms:created xsi:type="dcterms:W3CDTF">2014-10-30T23:27:47Z</dcterms:created>
  <dcterms:modified xsi:type="dcterms:W3CDTF">2015-10-30T11:42:13Z</dcterms:modified>
</cp:coreProperties>
</file>