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191F-C6FF-8543-A2C2-09E3F254F6B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4C9F-CFFB-0340-B95F-73052895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191F-C6FF-8543-A2C2-09E3F254F6B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4C9F-CFFB-0340-B95F-73052895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45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191F-C6FF-8543-A2C2-09E3F254F6B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4C9F-CFFB-0340-B95F-73052895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191F-C6FF-8543-A2C2-09E3F254F6B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4C9F-CFFB-0340-B95F-73052895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5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191F-C6FF-8543-A2C2-09E3F254F6B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4C9F-CFFB-0340-B95F-73052895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2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191F-C6FF-8543-A2C2-09E3F254F6B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4C9F-CFFB-0340-B95F-73052895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4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191F-C6FF-8543-A2C2-09E3F254F6B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4C9F-CFFB-0340-B95F-73052895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9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191F-C6FF-8543-A2C2-09E3F254F6B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4C9F-CFFB-0340-B95F-73052895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191F-C6FF-8543-A2C2-09E3F254F6B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4C9F-CFFB-0340-B95F-73052895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2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191F-C6FF-8543-A2C2-09E3F254F6B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4C9F-CFFB-0340-B95F-73052895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5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191F-C6FF-8543-A2C2-09E3F254F6B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4C9F-CFFB-0340-B95F-73052895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9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6191F-C6FF-8543-A2C2-09E3F254F6BF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74C9F-CFFB-0340-B95F-73052895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4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SWBAT solve math problems like pros.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823" y="377825"/>
            <a:ext cx="8791177" cy="1752600"/>
          </a:xfrm>
        </p:spPr>
        <p:txBody>
          <a:bodyPr/>
          <a:lstStyle/>
          <a:p>
            <a:pPr algn="l"/>
            <a:r>
              <a:rPr lang="en-US" dirty="0" smtClean="0"/>
              <a:t>APES Unit 3                                                   10/28/15                         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52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Ch. 6 Quiz on Monday!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5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1: </a:t>
            </a:r>
            <a:r>
              <a:rPr lang="en-US" dirty="0" err="1"/>
              <a:t>R</a:t>
            </a:r>
            <a:r>
              <a:rPr lang="en-US" dirty="0" err="1" smtClean="0"/>
              <a:t>amlah</a:t>
            </a:r>
            <a:r>
              <a:rPr lang="en-US" dirty="0" smtClean="0"/>
              <a:t>, Cynthia, </a:t>
            </a:r>
            <a:r>
              <a:rPr lang="en-US" dirty="0" err="1" smtClean="0"/>
              <a:t>Hamna</a:t>
            </a:r>
            <a:r>
              <a:rPr lang="en-US" dirty="0" smtClean="0"/>
              <a:t>, </a:t>
            </a:r>
            <a:r>
              <a:rPr lang="en-US" dirty="0" err="1" smtClean="0"/>
              <a:t>Harmanpreet</a:t>
            </a:r>
            <a:endParaRPr lang="en-US" dirty="0" smtClean="0"/>
          </a:p>
          <a:p>
            <a:r>
              <a:rPr lang="en-US" dirty="0" smtClean="0"/>
              <a:t>Group 2: </a:t>
            </a:r>
            <a:r>
              <a:rPr lang="en-US" dirty="0" err="1" smtClean="0"/>
              <a:t>Uzma</a:t>
            </a:r>
            <a:r>
              <a:rPr lang="en-US" dirty="0" smtClean="0"/>
              <a:t>, </a:t>
            </a:r>
            <a:r>
              <a:rPr lang="en-US" dirty="0" err="1" smtClean="0"/>
              <a:t>Rimsha</a:t>
            </a:r>
            <a:r>
              <a:rPr lang="en-US" dirty="0" smtClean="0"/>
              <a:t>, </a:t>
            </a:r>
            <a:r>
              <a:rPr lang="en-US" dirty="0" err="1" smtClean="0"/>
              <a:t>Shayna</a:t>
            </a:r>
            <a:r>
              <a:rPr lang="en-US" dirty="0" smtClean="0"/>
              <a:t>, </a:t>
            </a:r>
            <a:r>
              <a:rPr lang="en-US" dirty="0" err="1" smtClean="0"/>
              <a:t>Saliha</a:t>
            </a:r>
            <a:r>
              <a:rPr lang="en-US" dirty="0" smtClean="0"/>
              <a:t>, </a:t>
            </a:r>
            <a:r>
              <a:rPr lang="en-US" dirty="0" err="1" smtClean="0"/>
              <a:t>Mahnoor</a:t>
            </a:r>
            <a:endParaRPr lang="en-US" dirty="0" smtClean="0"/>
          </a:p>
          <a:p>
            <a:r>
              <a:rPr lang="en-US" dirty="0" smtClean="0"/>
              <a:t>Group 3: </a:t>
            </a:r>
            <a:r>
              <a:rPr lang="en-US" dirty="0" err="1" smtClean="0"/>
              <a:t>Rahila</a:t>
            </a:r>
            <a:r>
              <a:rPr lang="en-US" dirty="0" smtClean="0"/>
              <a:t>, </a:t>
            </a:r>
            <a:r>
              <a:rPr lang="en-US" dirty="0" err="1" smtClean="0"/>
              <a:t>Wyllana</a:t>
            </a:r>
            <a:r>
              <a:rPr lang="en-US" dirty="0" smtClean="0"/>
              <a:t>, </a:t>
            </a:r>
            <a:r>
              <a:rPr lang="en-US" dirty="0" err="1" smtClean="0"/>
              <a:t>Amrat</a:t>
            </a:r>
            <a:r>
              <a:rPr lang="en-US" dirty="0" smtClean="0"/>
              <a:t>, Monica</a:t>
            </a:r>
          </a:p>
          <a:p>
            <a:r>
              <a:rPr lang="en-US" dirty="0" smtClean="0"/>
              <a:t>Group 4: </a:t>
            </a:r>
            <a:r>
              <a:rPr lang="en-US" dirty="0" err="1" smtClean="0"/>
              <a:t>Attia</a:t>
            </a:r>
            <a:r>
              <a:rPr lang="en-US" dirty="0" smtClean="0"/>
              <a:t>, Wendy, </a:t>
            </a:r>
            <a:r>
              <a:rPr lang="en-US" dirty="0" err="1" smtClean="0"/>
              <a:t>Bukurie</a:t>
            </a:r>
            <a:endParaRPr lang="en-US" dirty="0" smtClean="0"/>
          </a:p>
          <a:p>
            <a:r>
              <a:rPr lang="en-US" dirty="0" smtClean="0"/>
              <a:t>Group 5: </a:t>
            </a:r>
            <a:r>
              <a:rPr lang="en-US" dirty="0" err="1" smtClean="0"/>
              <a:t>Mehrangiz</a:t>
            </a:r>
            <a:r>
              <a:rPr lang="en-US" dirty="0" smtClean="0"/>
              <a:t>, Desire, </a:t>
            </a:r>
            <a:r>
              <a:rPr lang="en-US" dirty="0" err="1" smtClean="0"/>
              <a:t>Kaylah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88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doing unit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Write the </a:t>
            </a:r>
            <a:r>
              <a:rPr lang="en-US" b="1" u="sng" dirty="0" smtClean="0"/>
              <a:t>answer</a:t>
            </a:r>
            <a:r>
              <a:rPr lang="en-US" dirty="0" smtClean="0"/>
              <a:t> unit first!</a:t>
            </a:r>
          </a:p>
          <a:p>
            <a:pPr marL="514350" indent="-514350">
              <a:buAutoNum type="arabicPeriod"/>
            </a:pPr>
            <a:r>
              <a:rPr lang="en-US" dirty="0" smtClean="0"/>
              <a:t>Find the conversion unit that involves the answer unit</a:t>
            </a:r>
          </a:p>
          <a:p>
            <a:pPr marL="514350" indent="-514350">
              <a:buAutoNum type="arabicPeriod"/>
            </a:pPr>
            <a:r>
              <a:rPr lang="en-US" dirty="0" smtClean="0"/>
              <a:t>Write the unit conversion factor with the </a:t>
            </a:r>
            <a:r>
              <a:rPr lang="en-US" b="1" dirty="0" smtClean="0"/>
              <a:t>answer units on top</a:t>
            </a:r>
          </a:p>
          <a:p>
            <a:pPr marL="514350" indent="-514350">
              <a:buAutoNum type="arabicPeriod"/>
            </a:pPr>
            <a:r>
              <a:rPr lang="en-US" dirty="0" smtClean="0"/>
              <a:t>Find a value in the problem that has the same units that appear on the </a:t>
            </a:r>
            <a:r>
              <a:rPr lang="en-US" b="1" dirty="0" smtClean="0"/>
              <a:t>bottom of the unit conversion factor</a:t>
            </a:r>
          </a:p>
          <a:p>
            <a:pPr marL="514350" indent="-514350">
              <a:buAutoNum type="arabicPeriod"/>
            </a:pPr>
            <a:r>
              <a:rPr lang="en-US" dirty="0" smtClean="0"/>
              <a:t>Repeat steps 3 and 4 until all units (except the answer units) have cancelled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5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Plants!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63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reading Ch. 6 all the way to the end!!</a:t>
            </a:r>
          </a:p>
          <a:p>
            <a:r>
              <a:rPr lang="en-US" dirty="0" smtClean="0"/>
              <a:t>Finish unit conversions by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77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163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SWBAT solve math problems like pros. </vt:lpstr>
      <vt:lpstr>Announcements</vt:lpstr>
      <vt:lpstr>Groups!</vt:lpstr>
      <vt:lpstr>Steps for doing unit conversions</vt:lpstr>
      <vt:lpstr>Water Plants!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solve math problems like pros. </dc:title>
  <dc:creator>Kayla McDaniel</dc:creator>
  <cp:lastModifiedBy>Kayla McDaniel</cp:lastModifiedBy>
  <cp:revision>11</cp:revision>
  <dcterms:created xsi:type="dcterms:W3CDTF">2015-10-27T23:27:01Z</dcterms:created>
  <dcterms:modified xsi:type="dcterms:W3CDTF">2015-10-28T00:11:07Z</dcterms:modified>
</cp:coreProperties>
</file>