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6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5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4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7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4DC6-0F53-9141-952D-9C489B357AF8}" type="datetimeFigureOut">
              <a:rPr lang="en-US" smtClean="0"/>
              <a:t>12/15/15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7BBE2-0BF1-E940-866F-830712888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demonstrate doubling time and exponential growth through a lab.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371" y="198552"/>
            <a:ext cx="6912029" cy="1752600"/>
          </a:xfrm>
        </p:spPr>
        <p:txBody>
          <a:bodyPr/>
          <a:lstStyle/>
          <a:p>
            <a:pPr algn="l"/>
            <a:r>
              <a:rPr lang="en-US" dirty="0" smtClean="0"/>
              <a:t>APES Unit 6                                 12/16/15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0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Toss coins at your table- don’t throw them across the room</a:t>
            </a:r>
          </a:p>
          <a:p>
            <a:r>
              <a:rPr lang="en-US" dirty="0" smtClean="0"/>
              <a:t>Read through the directions </a:t>
            </a:r>
            <a:r>
              <a:rPr lang="en-US" i="1" dirty="0" smtClean="0"/>
              <a:t>carefully</a:t>
            </a:r>
          </a:p>
          <a:p>
            <a:r>
              <a:rPr lang="en-US" dirty="0" smtClean="0"/>
              <a:t>Include </a:t>
            </a:r>
            <a:r>
              <a:rPr lang="en-US" i="1" dirty="0" smtClean="0"/>
              <a:t>everyone</a:t>
            </a:r>
            <a:r>
              <a:rPr lang="en-US" dirty="0" smtClean="0"/>
              <a:t> in the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6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Kenya/ U.S. Research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294" y="2103314"/>
            <a:ext cx="3425742" cy="34292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079" y="2642814"/>
            <a:ext cx="3890884" cy="270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3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Ch. 7 through page 192 (stop right before the IPAT equation)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2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66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demonstrate doubling time and exponential growth through a lab.</vt:lpstr>
      <vt:lpstr>The Power of Doubling</vt:lpstr>
      <vt:lpstr>Kenya/ U.S. Research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demonstrate doubling time and exponential growth through a lab.</dc:title>
  <dc:creator>Kayla McDaniel</dc:creator>
  <cp:lastModifiedBy>Kayla McDaniel</cp:lastModifiedBy>
  <cp:revision>8</cp:revision>
  <dcterms:created xsi:type="dcterms:W3CDTF">2015-12-15T23:37:27Z</dcterms:created>
  <dcterms:modified xsi:type="dcterms:W3CDTF">2015-12-16T00:07:45Z</dcterms:modified>
</cp:coreProperties>
</file>