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57" r:id="rId4"/>
    <p:sldId id="261" r:id="rId5"/>
    <p:sldId id="258" r:id="rId6"/>
    <p:sldId id="263" r:id="rId7"/>
    <p:sldId id="264" r:id="rId8"/>
    <p:sldId id="265" r:id="rId9"/>
    <p:sldId id="266" r:id="rId10"/>
    <p:sldId id="267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2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9F2EC-0675-4F42-8A77-46509AFEF3BD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3067F-A8A8-9D48-9850-51FFA398D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7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3067F-A8A8-9D48-9850-51FFA398DF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18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CD4-D817-D64A-9F4F-A59B23F81CBE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A9DD-099E-5D49-AA61-D503CFCE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0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CD4-D817-D64A-9F4F-A59B23F81CBE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A9DD-099E-5D49-AA61-D503CFCE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CD4-D817-D64A-9F4F-A59B23F81CBE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A9DD-099E-5D49-AA61-D503CFCE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0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CD4-D817-D64A-9F4F-A59B23F81CBE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A9DD-099E-5D49-AA61-D503CFCE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CD4-D817-D64A-9F4F-A59B23F81CBE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A9DD-099E-5D49-AA61-D503CFCE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CD4-D817-D64A-9F4F-A59B23F81CBE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A9DD-099E-5D49-AA61-D503CFCE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5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CD4-D817-D64A-9F4F-A59B23F81CBE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A9DD-099E-5D49-AA61-D503CFCE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CD4-D817-D64A-9F4F-A59B23F81CBE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A9DD-099E-5D49-AA61-D503CFCE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6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CD4-D817-D64A-9F4F-A59B23F81CBE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A9DD-099E-5D49-AA61-D503CFCE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CD4-D817-D64A-9F4F-A59B23F81CBE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A9DD-099E-5D49-AA61-D503CFCE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5CD4-D817-D64A-9F4F-A59B23F81CBE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A9DD-099E-5D49-AA61-D503CFCE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3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B5CD4-D817-D64A-9F4F-A59B23F81CBE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BA9DD-099E-5D49-AA61-D503CFCE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1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81225"/>
            <a:ext cx="7916333" cy="2627842"/>
          </a:xfrm>
        </p:spPr>
        <p:txBody>
          <a:bodyPr>
            <a:noAutofit/>
          </a:bodyPr>
          <a:lstStyle/>
          <a:p>
            <a:r>
              <a:rPr lang="en-US" sz="6000" dirty="0" smtClean="0"/>
              <a:t>SWBAT determine the biodiversity of a pond by analyzing </a:t>
            </a:r>
            <a:r>
              <a:rPr lang="en-US" sz="6000" dirty="0" err="1" smtClean="0"/>
              <a:t>macroinvertebrates</a:t>
            </a:r>
            <a:r>
              <a:rPr lang="en-US" sz="6000" dirty="0" smtClean="0"/>
              <a:t>.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133" y="211667"/>
            <a:ext cx="7349067" cy="1752600"/>
          </a:xfrm>
        </p:spPr>
        <p:txBody>
          <a:bodyPr/>
          <a:lstStyle/>
          <a:p>
            <a:pPr algn="l"/>
            <a:r>
              <a:rPr lang="en-US" dirty="0" smtClean="0"/>
              <a:t>APES Unit 2                                      10/15/14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3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Ch. 3, 4 and 5</a:t>
            </a:r>
          </a:p>
          <a:p>
            <a:r>
              <a:rPr lang="en-US" dirty="0" smtClean="0"/>
              <a:t>50 MC questions in 45 min.</a:t>
            </a:r>
          </a:p>
          <a:p>
            <a:r>
              <a:rPr lang="en-US" dirty="0" smtClean="0"/>
              <a:t>2 FRQs</a:t>
            </a:r>
          </a:p>
          <a:p>
            <a:r>
              <a:rPr lang="en-US" dirty="0" smtClean="0"/>
              <a:t>Tips:</a:t>
            </a:r>
          </a:p>
          <a:p>
            <a:pPr lvl="1"/>
            <a:r>
              <a:rPr lang="en-US" dirty="0" smtClean="0"/>
              <a:t>Look at my slides!</a:t>
            </a:r>
          </a:p>
          <a:p>
            <a:pPr lvl="1"/>
            <a:r>
              <a:rPr lang="en-US" dirty="0" smtClean="0"/>
              <a:t>Don’t panic during the FRQ- the answer is probably simpler than you think</a:t>
            </a:r>
          </a:p>
          <a:p>
            <a:pPr lvl="1"/>
            <a:r>
              <a:rPr lang="en-US" dirty="0" smtClean="0"/>
              <a:t>Pay attention to the FRQ verbs!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lab questions</a:t>
            </a:r>
          </a:p>
          <a:p>
            <a:r>
              <a:rPr lang="en-US" dirty="0" smtClean="0"/>
              <a:t>Study for the exam!!</a:t>
            </a:r>
            <a:endParaRPr lang="en-US" dirty="0"/>
          </a:p>
          <a:p>
            <a:r>
              <a:rPr lang="en-US" dirty="0" smtClean="0"/>
              <a:t>Wear close toed shoes tomorrow!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3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Benthic Bugs Lab</a:t>
            </a:r>
          </a:p>
          <a:p>
            <a:r>
              <a:rPr lang="en-US" dirty="0" smtClean="0"/>
              <a:t>Current Event Presentations</a:t>
            </a:r>
          </a:p>
          <a:p>
            <a:r>
              <a:rPr lang="en-US" dirty="0" smtClean="0"/>
              <a:t>Review for the exam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164" y="3854843"/>
            <a:ext cx="3983912" cy="285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9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Benthic Bugs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seconds to scoop as many </a:t>
            </a:r>
            <a:r>
              <a:rPr lang="en-US" dirty="0" err="1" smtClean="0"/>
              <a:t>macroinvertebrates</a:t>
            </a:r>
            <a:r>
              <a:rPr lang="en-US" dirty="0" smtClean="0"/>
              <a:t> out of the water as possible.</a:t>
            </a:r>
          </a:p>
          <a:p>
            <a:r>
              <a:rPr lang="en-US" dirty="0" smtClean="0"/>
              <a:t>Percent Composition</a:t>
            </a:r>
          </a:p>
          <a:p>
            <a:r>
              <a:rPr lang="en-US" dirty="0" smtClean="0"/>
              <a:t>EPT/Midge Ratio</a:t>
            </a:r>
          </a:p>
          <a:p>
            <a:r>
              <a:rPr lang="en-US" dirty="0" smtClean="0"/>
              <a:t>Pollution tolerance index</a:t>
            </a:r>
          </a:p>
          <a:p>
            <a:r>
              <a:rPr lang="en-US" dirty="0" smtClean="0"/>
              <a:t>Simpson’s diversity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1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Benthic Bugs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Bench </a:t>
            </a:r>
            <a:r>
              <a:rPr lang="en-US" dirty="0" smtClean="0"/>
              <a:t>person: grab a stream and carry with TWO HANDS</a:t>
            </a:r>
          </a:p>
          <a:p>
            <a:r>
              <a:rPr lang="en-US" dirty="0" smtClean="0"/>
              <a:t>Middle person: grab 3 calculators and a tray</a:t>
            </a:r>
          </a:p>
          <a:p>
            <a:r>
              <a:rPr lang="en-US" dirty="0" smtClean="0"/>
              <a:t>Aisle person: Grab a cup with </a:t>
            </a:r>
            <a:r>
              <a:rPr lang="en-US" dirty="0" smtClean="0"/>
              <a:t>holes </a:t>
            </a:r>
            <a:r>
              <a:rPr lang="en-US" dirty="0" smtClean="0"/>
              <a:t>and 1 glove</a:t>
            </a:r>
          </a:p>
          <a:p>
            <a:r>
              <a:rPr lang="en-US" dirty="0" smtClean="0"/>
              <a:t>Lab safety: Don’t get water on the calculators!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8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to measure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US" dirty="0" smtClean="0"/>
              <a:t>Shannon’s diversity index</a:t>
            </a:r>
          </a:p>
          <a:p>
            <a:r>
              <a:rPr lang="en-US" dirty="0" smtClean="0"/>
              <a:t>Simpson’s diversity index</a:t>
            </a:r>
            <a:endParaRPr lang="en-US" dirty="0"/>
          </a:p>
          <a:p>
            <a:pPr lvl="1"/>
            <a:r>
              <a:rPr lang="en-US" dirty="0" smtClean="0"/>
              <a:t>Quantifies the biodiversity of a habitat</a:t>
            </a:r>
          </a:p>
          <a:p>
            <a:pPr lvl="1"/>
            <a:r>
              <a:rPr lang="en-US" dirty="0" smtClean="0"/>
              <a:t>Measures the probability that two individuals randomly selected from a sample will belong to the different species.</a:t>
            </a:r>
          </a:p>
          <a:p>
            <a:pPr lvl="1"/>
            <a:r>
              <a:rPr lang="en-US" dirty="0" smtClean="0"/>
              <a:t>Higher the number</a:t>
            </a:r>
            <a:r>
              <a:rPr lang="en-US" dirty="0" smtClean="0">
                <a:sym typeface="Wingdings"/>
              </a:rPr>
              <a:t> higher the biodiversity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3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Clean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Throw away all rubber bands</a:t>
            </a:r>
          </a:p>
          <a:p>
            <a:r>
              <a:rPr lang="en-US" dirty="0" smtClean="0"/>
              <a:t>Pour “pond” water into the sink</a:t>
            </a:r>
          </a:p>
          <a:p>
            <a:r>
              <a:rPr lang="en-US" dirty="0" smtClean="0"/>
              <a:t>Stack bins on the countertop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28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614513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33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</a:p>
          <a:p>
            <a:r>
              <a:rPr lang="en-US" dirty="0" smtClean="0"/>
              <a:t>Respiration</a:t>
            </a:r>
          </a:p>
          <a:p>
            <a:r>
              <a:rPr lang="en-US" dirty="0" smtClean="0"/>
              <a:t>Important reservoirs:</a:t>
            </a:r>
            <a:endParaRPr lang="en-US" dirty="0"/>
          </a:p>
          <a:p>
            <a:pPr lvl="1"/>
            <a:r>
              <a:rPr lang="en-US" dirty="0" smtClean="0"/>
              <a:t>Old growth forests</a:t>
            </a:r>
          </a:p>
          <a:p>
            <a:pPr lvl="1"/>
            <a:r>
              <a:rPr lang="en-US" dirty="0" smtClean="0"/>
              <a:t>Soil</a:t>
            </a:r>
          </a:p>
          <a:p>
            <a:pPr lvl="1"/>
            <a:r>
              <a:rPr lang="en-US" dirty="0" smtClean="0"/>
              <a:t>Ocean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142" y="3055843"/>
            <a:ext cx="4509858" cy="380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761" y="4943966"/>
            <a:ext cx="1914033" cy="19140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4423" y="1781299"/>
            <a:ext cx="74499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Characteristics of ecosystem with high biodiversity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How are humans impacting biodiversity?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How can we stop the reduction of biodiversity?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What are ecological benefits from greater biodiversity?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495" y="5320728"/>
            <a:ext cx="2257294" cy="149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3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273</Words>
  <Application>Microsoft Macintosh PowerPoint</Application>
  <PresentationFormat>On-screen Show (4:3)</PresentationFormat>
  <Paragraphs>53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SWBAT determine the biodiversity of a pond by analyzing macroinvertebrates.</vt:lpstr>
      <vt:lpstr>Agenda</vt:lpstr>
      <vt:lpstr>Benthic Bugs Lab</vt:lpstr>
      <vt:lpstr>Benthic Bugs Lab</vt:lpstr>
      <vt:lpstr>Metrics to measure Biodiversity</vt:lpstr>
      <vt:lpstr>Lab Clean Up</vt:lpstr>
      <vt:lpstr>Nitrogen Cycle</vt:lpstr>
      <vt:lpstr>Carbon Cycle</vt:lpstr>
      <vt:lpstr>Biodiversity</vt:lpstr>
      <vt:lpstr>Unit 3 Exam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determine the biodiversity of a pond by analyzing macroinvertebrates.</dc:title>
  <dc:creator>Kayla McDaniel</dc:creator>
  <cp:lastModifiedBy>Kayla McDaniel</cp:lastModifiedBy>
  <cp:revision>27</cp:revision>
  <dcterms:created xsi:type="dcterms:W3CDTF">2014-10-16T22:18:07Z</dcterms:created>
  <dcterms:modified xsi:type="dcterms:W3CDTF">2015-10-21T17:07:17Z</dcterms:modified>
</cp:coreProperties>
</file>