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57" r:id="rId4"/>
    <p:sldId id="261" r:id="rId5"/>
    <p:sldId id="258" r:id="rId6"/>
    <p:sldId id="259" r:id="rId7"/>
    <p:sldId id="260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2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09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38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26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812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7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83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97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70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20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78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4607F-6CCD-4542-BED0-759EAE1F6418}" type="datetimeFigureOut">
              <a:rPr lang="en-US" smtClean="0"/>
              <a:t>10/15/15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454A-82B0-9C4E-A053-1507902C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33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SWBAT evaluate the advantages and disadvantages of ecotourism.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0757" y="377825"/>
            <a:ext cx="7086600" cy="1752600"/>
          </a:xfrm>
        </p:spPr>
        <p:txBody>
          <a:bodyPr/>
          <a:lstStyle/>
          <a:p>
            <a:pPr algn="l"/>
            <a:r>
              <a:rPr lang="en-US" dirty="0" smtClean="0"/>
              <a:t>APES Unit 2                                   10/16/15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50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exam on next Friday!!</a:t>
            </a:r>
          </a:p>
          <a:p>
            <a:r>
              <a:rPr lang="en-US" dirty="0" smtClean="0"/>
              <a:t>Turn in my pencils from yesterday!!</a:t>
            </a:r>
          </a:p>
          <a:p>
            <a:r>
              <a:rPr lang="en-US" dirty="0" smtClean="0"/>
              <a:t>Current event presentations: </a:t>
            </a:r>
            <a:r>
              <a:rPr lang="en-US" dirty="0" err="1" smtClean="0"/>
              <a:t>Rimsha</a:t>
            </a:r>
            <a:r>
              <a:rPr lang="en-US" dirty="0" smtClean="0"/>
              <a:t> and </a:t>
            </a:r>
            <a:r>
              <a:rPr lang="en-US" dirty="0" err="1" smtClean="0"/>
              <a:t>Amrat</a:t>
            </a:r>
            <a:r>
              <a:rPr lang="en-US" dirty="0" smtClean="0"/>
              <a:t> on Wed.</a:t>
            </a:r>
          </a:p>
          <a:p>
            <a:r>
              <a:rPr lang="en-US" dirty="0" smtClean="0"/>
              <a:t>Update on fish lab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514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Ecotourism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324" y="4461537"/>
            <a:ext cx="4764515" cy="1905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183" y="1789624"/>
            <a:ext cx="59055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8710" y="4461537"/>
            <a:ext cx="2778725" cy="208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24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what ways is ecotourism beneficial for the environment?</a:t>
            </a:r>
          </a:p>
          <a:p>
            <a:r>
              <a:rPr lang="en-US" dirty="0" smtClean="0"/>
              <a:t>In what ways is ecotourism disadvantage for the environment?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722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Costa Rica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563" y="1578910"/>
            <a:ext cx="4014529" cy="26596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0212" y="4481972"/>
            <a:ext cx="5320215" cy="2223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570" y="2210799"/>
            <a:ext cx="2706930" cy="20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1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think it is acceptable that Manual has resorted to poaching to make a living? Why or why not?</a:t>
            </a:r>
          </a:p>
          <a:p>
            <a:r>
              <a:rPr lang="en-US" dirty="0" smtClean="0"/>
              <a:t>Do you think the Costa Rican government had the right to set aside land for ecotourism? Why or why not?</a:t>
            </a:r>
          </a:p>
          <a:p>
            <a:r>
              <a:rPr lang="en-US" dirty="0"/>
              <a:t>How should people whose land is taken from them be compensated</a:t>
            </a:r>
            <a:r>
              <a:rPr lang="en-US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6814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Ch. 5 Pages 126-130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0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E.S.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Bubble in the correct version on the </a:t>
            </a:r>
            <a:r>
              <a:rPr lang="en-US" dirty="0" err="1" smtClean="0"/>
              <a:t>scantron</a:t>
            </a:r>
            <a:r>
              <a:rPr lang="en-US" dirty="0" smtClean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81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1189</TotalTime>
  <Words>152</Words>
  <Application>Microsoft Macintosh PowerPoint</Application>
  <PresentationFormat>On-screen Show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SWBAT evaluate the advantages and disadvantages of ecotourism.</vt:lpstr>
      <vt:lpstr>Announcements</vt:lpstr>
      <vt:lpstr>Ecotourism</vt:lpstr>
      <vt:lpstr>Pre-Discussion</vt:lpstr>
      <vt:lpstr>Costa Rica</vt:lpstr>
      <vt:lpstr>Discussion Questions</vt:lpstr>
      <vt:lpstr>Homework</vt:lpstr>
      <vt:lpstr>E.S. Exam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SWBAT evaluate the advantages and disadvantages of ecotourism.</dc:title>
  <dc:creator>Kayla McDaniel</dc:creator>
  <cp:lastModifiedBy>Kayla McDaniel</cp:lastModifiedBy>
  <cp:revision>12</cp:revision>
  <dcterms:created xsi:type="dcterms:W3CDTF">2015-10-14T23:26:43Z</dcterms:created>
  <dcterms:modified xsi:type="dcterms:W3CDTF">2015-10-16T12:00:45Z</dcterms:modified>
</cp:coreProperties>
</file>