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66" r:id="rId4"/>
    <p:sldId id="257" r:id="rId5"/>
    <p:sldId id="262" r:id="rId6"/>
    <p:sldId id="263" r:id="rId7"/>
    <p:sldId id="265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7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2D5A-1AFE-4345-AD18-ABCBC4CA95C7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F0B2-69DC-974C-AA36-3F20E4FCD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858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2D5A-1AFE-4345-AD18-ABCBC4CA95C7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F0B2-69DC-974C-AA36-3F20E4FCD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966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2D5A-1AFE-4345-AD18-ABCBC4CA95C7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F0B2-69DC-974C-AA36-3F20E4FCD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30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2D5A-1AFE-4345-AD18-ABCBC4CA95C7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F0B2-69DC-974C-AA36-3F20E4FCD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3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2D5A-1AFE-4345-AD18-ABCBC4CA95C7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F0B2-69DC-974C-AA36-3F20E4FCD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942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2D5A-1AFE-4345-AD18-ABCBC4CA95C7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F0B2-69DC-974C-AA36-3F20E4FCD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099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2D5A-1AFE-4345-AD18-ABCBC4CA95C7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F0B2-69DC-974C-AA36-3F20E4FCD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32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2D5A-1AFE-4345-AD18-ABCBC4CA95C7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F0B2-69DC-974C-AA36-3F20E4FCD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42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2D5A-1AFE-4345-AD18-ABCBC4CA95C7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F0B2-69DC-974C-AA36-3F20E4FCD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733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2D5A-1AFE-4345-AD18-ABCBC4CA95C7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F0B2-69DC-974C-AA36-3F20E4FCD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1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2D5A-1AFE-4345-AD18-ABCBC4CA95C7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F0B2-69DC-974C-AA36-3F20E4FCD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89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12D5A-1AFE-4345-AD18-ABCBC4CA95C7}" type="datetimeFigureOut">
              <a:rPr lang="en-US" smtClean="0"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1F0B2-69DC-974C-AA36-3F20E4FCD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33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SWBAT construct a model that replicates the nitrogen cycle.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7693" y="303325"/>
            <a:ext cx="7120781" cy="1979936"/>
          </a:xfrm>
        </p:spPr>
        <p:txBody>
          <a:bodyPr/>
          <a:lstStyle/>
          <a:p>
            <a:r>
              <a:rPr lang="en-US" dirty="0" smtClean="0"/>
              <a:t>APES Unit 2                                     10/13/15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885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and talk to share out your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88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 #1: </a:t>
            </a:r>
            <a:r>
              <a:rPr lang="en-US" dirty="0" err="1"/>
              <a:t>Mehrangiz</a:t>
            </a:r>
            <a:r>
              <a:rPr lang="en-US" dirty="0"/>
              <a:t>, </a:t>
            </a:r>
            <a:r>
              <a:rPr lang="en-US" dirty="0" err="1"/>
              <a:t>Hamna</a:t>
            </a:r>
            <a:r>
              <a:rPr lang="en-US" dirty="0"/>
              <a:t>, Wendy, </a:t>
            </a:r>
            <a:r>
              <a:rPr lang="en-US" dirty="0" err="1" smtClean="0"/>
              <a:t>Wyllana</a:t>
            </a:r>
            <a:r>
              <a:rPr lang="en-US" dirty="0" smtClean="0"/>
              <a:t>, </a:t>
            </a:r>
            <a:r>
              <a:rPr lang="en-US" dirty="0" err="1" smtClean="0"/>
              <a:t>Shayna</a:t>
            </a:r>
            <a:r>
              <a:rPr lang="en-US" dirty="0" smtClean="0"/>
              <a:t>, </a:t>
            </a:r>
            <a:r>
              <a:rPr lang="en-US" dirty="0" err="1" smtClean="0"/>
              <a:t>Ramlah</a:t>
            </a:r>
            <a:endParaRPr lang="en-US" dirty="0" smtClean="0"/>
          </a:p>
          <a:p>
            <a:r>
              <a:rPr lang="en-US" dirty="0"/>
              <a:t>Group #2: </a:t>
            </a:r>
            <a:r>
              <a:rPr lang="en-US" dirty="0" err="1"/>
              <a:t>Attia</a:t>
            </a:r>
            <a:r>
              <a:rPr lang="en-US" dirty="0"/>
              <a:t>, </a:t>
            </a:r>
            <a:r>
              <a:rPr lang="en-US" dirty="0" err="1"/>
              <a:t>Bukurie</a:t>
            </a:r>
            <a:r>
              <a:rPr lang="en-US" dirty="0"/>
              <a:t>, </a:t>
            </a:r>
            <a:r>
              <a:rPr lang="en-US" dirty="0" err="1"/>
              <a:t>Kaylah</a:t>
            </a:r>
            <a:r>
              <a:rPr lang="en-US" dirty="0" smtClean="0"/>
              <a:t>, </a:t>
            </a:r>
            <a:r>
              <a:rPr lang="en-US" dirty="0" err="1" smtClean="0"/>
              <a:t>Uzma</a:t>
            </a:r>
            <a:r>
              <a:rPr lang="en-US" dirty="0" smtClean="0"/>
              <a:t>, </a:t>
            </a:r>
            <a:r>
              <a:rPr lang="en-US" dirty="0" err="1" smtClean="0"/>
              <a:t>Harmanpreet</a:t>
            </a:r>
            <a:r>
              <a:rPr lang="en-US" dirty="0" smtClean="0"/>
              <a:t>, </a:t>
            </a:r>
            <a:r>
              <a:rPr lang="en-US" dirty="0" err="1" smtClean="0"/>
              <a:t>Mahnoor</a:t>
            </a:r>
            <a:r>
              <a:rPr lang="en-US" dirty="0" smtClean="0"/>
              <a:t>, </a:t>
            </a:r>
            <a:r>
              <a:rPr lang="en-US" dirty="0" err="1" smtClean="0"/>
              <a:t>Rahila</a:t>
            </a:r>
            <a:endParaRPr lang="en-US" dirty="0"/>
          </a:p>
          <a:p>
            <a:r>
              <a:rPr lang="en-US" dirty="0"/>
              <a:t>Group #3: </a:t>
            </a:r>
            <a:r>
              <a:rPr lang="en-US" dirty="0" err="1"/>
              <a:t>Rimsha</a:t>
            </a:r>
            <a:r>
              <a:rPr lang="en-US" dirty="0"/>
              <a:t>, Desire, </a:t>
            </a:r>
            <a:r>
              <a:rPr lang="en-US" dirty="0" err="1"/>
              <a:t>Saliha</a:t>
            </a:r>
            <a:r>
              <a:rPr lang="en-US" dirty="0"/>
              <a:t>, </a:t>
            </a:r>
            <a:r>
              <a:rPr lang="en-US" dirty="0" smtClean="0"/>
              <a:t>Monica, </a:t>
            </a:r>
            <a:r>
              <a:rPr lang="en-US" dirty="0" err="1" smtClean="0"/>
              <a:t>Amrat</a:t>
            </a:r>
            <a:r>
              <a:rPr lang="en-US" dirty="0" smtClean="0"/>
              <a:t>, Cynthia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189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and electrical outlets- be careful!!!</a:t>
            </a:r>
          </a:p>
          <a:p>
            <a:r>
              <a:rPr lang="en-US" dirty="0" smtClean="0"/>
              <a:t>Don’t plug anything in until I’ve given you an OK!!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261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 two people in your group to construct </a:t>
            </a:r>
            <a:r>
              <a:rPr lang="en-US" dirty="0" smtClean="0"/>
              <a:t>the fish tank and two people to construct </a:t>
            </a:r>
            <a:r>
              <a:rPr lang="en-US" smtClean="0"/>
              <a:t>the plant tank</a:t>
            </a:r>
            <a:endParaRPr lang="en-US" dirty="0" smtClean="0"/>
          </a:p>
          <a:p>
            <a:r>
              <a:rPr lang="en-US" dirty="0" smtClean="0"/>
              <a:t>We will add the fish after your tank construction is already set up and </a:t>
            </a:r>
            <a:r>
              <a:rPr lang="en-US" dirty="0" smtClean="0"/>
              <a:t>running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0790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Each group should have:</a:t>
            </a:r>
          </a:p>
          <a:p>
            <a:pPr lvl="1"/>
            <a:r>
              <a:rPr lang="en-US" sz="3600" dirty="0" smtClean="0"/>
              <a:t>Three 1 gallon aquariums</a:t>
            </a:r>
          </a:p>
          <a:p>
            <a:pPr lvl="1"/>
            <a:r>
              <a:rPr lang="en-US" sz="3600" dirty="0" smtClean="0"/>
              <a:t>1 long clear tube</a:t>
            </a:r>
          </a:p>
          <a:p>
            <a:pPr lvl="1"/>
            <a:r>
              <a:rPr lang="en-US" sz="3600" dirty="0" smtClean="0"/>
              <a:t>1 pump</a:t>
            </a:r>
          </a:p>
          <a:p>
            <a:pPr lvl="1"/>
            <a:r>
              <a:rPr lang="en-US" sz="3600" dirty="0" smtClean="0"/>
              <a:t>Foam blocks (as necessary)</a:t>
            </a:r>
          </a:p>
          <a:p>
            <a:pPr lvl="1"/>
            <a:r>
              <a:rPr lang="en-US" sz="3600" dirty="0" smtClean="0"/>
              <a:t>Binder clips (as necessary)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463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Wipe up any spills</a:t>
            </a:r>
          </a:p>
          <a:p>
            <a:r>
              <a:rPr lang="en-US" dirty="0" smtClean="0"/>
              <a:t>Go back to your seat and create a data table (at least 8 days</a:t>
            </a:r>
            <a:r>
              <a:rPr lang="en-US" dirty="0" smtClean="0"/>
              <a:t>)</a:t>
            </a:r>
          </a:p>
          <a:p>
            <a:r>
              <a:rPr lang="en-US" dirty="0" smtClean="0"/>
              <a:t>Take ammonia, nitrate, nitrite levels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682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for Ch. 4 Quiz!</a:t>
            </a:r>
            <a:r>
              <a:rPr lang="en-US" dirty="0" smtClean="0"/>
              <a:t>!</a:t>
            </a:r>
          </a:p>
          <a:p>
            <a:r>
              <a:rPr lang="en-US" dirty="0" smtClean="0"/>
              <a:t>Read Dung of the Devil (beginning of Ch. 5)</a:t>
            </a:r>
            <a:endParaRPr lang="en-US" dirty="0" smtClean="0"/>
          </a:p>
          <a:p>
            <a:r>
              <a:rPr lang="en-US" dirty="0" smtClean="0"/>
              <a:t>Read Chapter 5 through </a:t>
            </a:r>
            <a:r>
              <a:rPr lang="en-US" dirty="0" smtClean="0"/>
              <a:t>page 125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547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220</Words>
  <Application>Microsoft Macintosh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SWBAT construct a model that replicates the nitrogen cycle.</vt:lpstr>
      <vt:lpstr>Homework</vt:lpstr>
      <vt:lpstr>New Groups</vt:lpstr>
      <vt:lpstr>Lab safety</vt:lpstr>
      <vt:lpstr>Lab construction</vt:lpstr>
      <vt:lpstr>Materials</vt:lpstr>
      <vt:lpstr>Clean Up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construct a model that replicates the nitrogen cycle.</dc:title>
  <dc:creator>Kayla McDaniel</dc:creator>
  <cp:lastModifiedBy>Kayla McDaniel</cp:lastModifiedBy>
  <cp:revision>21</cp:revision>
  <dcterms:created xsi:type="dcterms:W3CDTF">2014-10-07T23:38:56Z</dcterms:created>
  <dcterms:modified xsi:type="dcterms:W3CDTF">2015-10-13T12:24:01Z</dcterms:modified>
</cp:coreProperties>
</file>