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4" r:id="rId4"/>
    <p:sldId id="266" r:id="rId5"/>
    <p:sldId id="257" r:id="rId6"/>
    <p:sldId id="258" r:id="rId7"/>
    <p:sldId id="267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6AAF-F1AF-8741-97AC-D9930544422A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95A-6310-DB43-93D0-DEAA24F8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0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6AAF-F1AF-8741-97AC-D9930544422A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95A-6310-DB43-93D0-DEAA24F8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1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6AAF-F1AF-8741-97AC-D9930544422A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95A-6310-DB43-93D0-DEAA24F8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6AAF-F1AF-8741-97AC-D9930544422A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95A-6310-DB43-93D0-DEAA24F8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1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6AAF-F1AF-8741-97AC-D9930544422A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95A-6310-DB43-93D0-DEAA24F8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6AAF-F1AF-8741-97AC-D9930544422A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95A-6310-DB43-93D0-DEAA24F8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0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6AAF-F1AF-8741-97AC-D9930544422A}" type="datetimeFigureOut">
              <a:rPr lang="en-US" smtClean="0"/>
              <a:t>10/7/15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95A-6310-DB43-93D0-DEAA24F8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6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6AAF-F1AF-8741-97AC-D9930544422A}" type="datetimeFigureOut">
              <a:rPr lang="en-US" smtClean="0"/>
              <a:t>10/7/15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95A-6310-DB43-93D0-DEAA24F8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6AAF-F1AF-8741-97AC-D9930544422A}" type="datetimeFigureOut">
              <a:rPr lang="en-US" smtClean="0"/>
              <a:t>10/7/15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95A-6310-DB43-93D0-DEAA24F8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5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6AAF-F1AF-8741-97AC-D9930544422A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95A-6310-DB43-93D0-DEAA24F8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6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6AAF-F1AF-8741-97AC-D9930544422A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95A-6310-DB43-93D0-DEAA24F8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1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56AAF-F1AF-8741-97AC-D9930544422A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7E95A-6310-DB43-93D0-DEAA24F81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6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gif"/><Relationship Id="rId5" Type="http://schemas.openxmlformats.org/officeDocument/2006/relationships/hyperlink" Target="http://www.askpins.com/38120-can-mountains-can-affect-climate-by-creating-rain-shadows/" TargetMode="External"/><Relationship Id="rId6" Type="http://schemas.openxmlformats.org/officeDocument/2006/relationships/image" Target="../media/image3.jpe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andsontheland.org/grsa/resources/curriculum/mid/dunes/photo_files/global_wind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828061"/>
            <a:ext cx="7902529" cy="331213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SWBAT design a lab that permits the cycling of nutrients in the nitrogen cycle.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0131" y="256060"/>
            <a:ext cx="7086600" cy="1889483"/>
          </a:xfrm>
        </p:spPr>
        <p:txBody>
          <a:bodyPr/>
          <a:lstStyle/>
          <a:p>
            <a:pPr algn="l"/>
            <a:r>
              <a:rPr lang="en-US" dirty="0" smtClean="0"/>
              <a:t>APES Unit 2                                       10/</a:t>
            </a:r>
            <a:r>
              <a:rPr lang="en-US" dirty="0"/>
              <a:t>7</a:t>
            </a:r>
            <a:r>
              <a:rPr lang="en-US" dirty="0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84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pic>
        <p:nvPicPr>
          <p:cNvPr id="4" name="irc_mi" descr="http://www.handsontheland.org/grsa/resources/curriculum/mid/dunes/images/global_wind_patt2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638"/>
            <a:ext cx="3921684" cy="300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182" y="1763078"/>
            <a:ext cx="3815055" cy="1398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www.askpins.com/pics/38/can-mountains-can-affect-climate-by-creating-rain-shadows.jp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622" y="4834250"/>
            <a:ext cx="3181137" cy="202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67624" y="4189684"/>
            <a:ext cx="3176376" cy="223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11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Nitrogen Lab</a:t>
            </a:r>
          </a:p>
          <a:p>
            <a:r>
              <a:rPr lang="en-US" dirty="0" err="1" smtClean="0"/>
              <a:t>Thermohaline</a:t>
            </a:r>
            <a:r>
              <a:rPr lang="en-US" dirty="0" smtClean="0"/>
              <a:t> Circulation Lab</a:t>
            </a:r>
          </a:p>
          <a:p>
            <a:r>
              <a:rPr lang="en-US" dirty="0" smtClean="0"/>
              <a:t>Videos</a:t>
            </a:r>
          </a:p>
          <a:p>
            <a:r>
              <a:rPr lang="en-US" dirty="0" smtClean="0"/>
              <a:t>Pass back quizzes!!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7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 Lab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264" y="2258136"/>
            <a:ext cx="4321473" cy="416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096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Expected results:</a:t>
            </a:r>
          </a:p>
          <a:p>
            <a:r>
              <a:rPr lang="en-US" dirty="0" smtClean="0"/>
              <a:t>Fish tank: Increase in ammonia levels</a:t>
            </a:r>
          </a:p>
          <a:p>
            <a:r>
              <a:rPr lang="en-US" dirty="0" smtClean="0"/>
              <a:t>Bacteria tank: No nitrate or nitrite</a:t>
            </a:r>
          </a:p>
          <a:p>
            <a:r>
              <a:rPr lang="en-US" dirty="0" smtClean="0"/>
              <a:t>Plant tank: No nitrate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74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 Lab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90153" cy="5104243"/>
          </a:xfrm>
        </p:spPr>
        <p:txBody>
          <a:bodyPr numCol="1">
            <a:normAutofit/>
          </a:bodyPr>
          <a:lstStyle/>
          <a:p>
            <a:r>
              <a:rPr lang="en-US" sz="3600" dirty="0" smtClean="0"/>
              <a:t>Group #1: </a:t>
            </a:r>
            <a:r>
              <a:rPr lang="en-US" sz="3600" dirty="0" err="1" smtClean="0"/>
              <a:t>Mehrangiz</a:t>
            </a:r>
            <a:r>
              <a:rPr lang="en-US" sz="3600" dirty="0" smtClean="0"/>
              <a:t>, </a:t>
            </a:r>
            <a:r>
              <a:rPr lang="en-US" sz="3600" dirty="0" err="1" smtClean="0"/>
              <a:t>Hamna</a:t>
            </a:r>
            <a:r>
              <a:rPr lang="en-US" sz="3600" dirty="0" smtClean="0"/>
              <a:t>, Wendy, </a:t>
            </a:r>
            <a:r>
              <a:rPr lang="en-US" sz="3600" dirty="0" err="1" smtClean="0"/>
              <a:t>Wyllana</a:t>
            </a:r>
            <a:endParaRPr lang="en-US" sz="3600" dirty="0" smtClean="0"/>
          </a:p>
          <a:p>
            <a:r>
              <a:rPr lang="en-US" sz="3600" dirty="0" smtClean="0"/>
              <a:t>Group #2: </a:t>
            </a:r>
            <a:r>
              <a:rPr lang="en-US" sz="3600" dirty="0" err="1" smtClean="0"/>
              <a:t>Attia</a:t>
            </a:r>
            <a:r>
              <a:rPr lang="en-US" sz="3600" dirty="0" smtClean="0"/>
              <a:t>, </a:t>
            </a:r>
            <a:r>
              <a:rPr lang="en-US" sz="3600" dirty="0" err="1" smtClean="0"/>
              <a:t>Bukurie</a:t>
            </a:r>
            <a:r>
              <a:rPr lang="en-US" sz="3600" dirty="0" smtClean="0"/>
              <a:t>, </a:t>
            </a:r>
            <a:r>
              <a:rPr lang="en-US" sz="3600" dirty="0" err="1" smtClean="0"/>
              <a:t>Kaylah</a:t>
            </a:r>
            <a:r>
              <a:rPr lang="en-US" sz="3600" dirty="0" smtClean="0"/>
              <a:t>, </a:t>
            </a:r>
            <a:r>
              <a:rPr lang="en-US" sz="3600" dirty="0" err="1" smtClean="0"/>
              <a:t>Harmanpreet</a:t>
            </a:r>
            <a:endParaRPr lang="en-US" sz="3600" dirty="0" smtClean="0"/>
          </a:p>
          <a:p>
            <a:r>
              <a:rPr lang="en-US" sz="3600" dirty="0" smtClean="0"/>
              <a:t>Group #3: </a:t>
            </a:r>
            <a:r>
              <a:rPr lang="en-US" sz="3600" dirty="0" err="1" smtClean="0"/>
              <a:t>Rimsha</a:t>
            </a:r>
            <a:r>
              <a:rPr lang="en-US" sz="3600" dirty="0" smtClean="0"/>
              <a:t>, Desire, </a:t>
            </a:r>
            <a:r>
              <a:rPr lang="en-US" sz="3600" dirty="0" err="1" smtClean="0"/>
              <a:t>Saliha</a:t>
            </a:r>
            <a:r>
              <a:rPr lang="en-US" sz="3600" dirty="0" smtClean="0"/>
              <a:t>, Monica</a:t>
            </a:r>
          </a:p>
          <a:p>
            <a:r>
              <a:rPr lang="en-US" sz="3600" dirty="0" smtClean="0"/>
              <a:t>Group #4: </a:t>
            </a:r>
            <a:r>
              <a:rPr lang="en-US" sz="3600" dirty="0" err="1" smtClean="0"/>
              <a:t>Shayna</a:t>
            </a:r>
            <a:r>
              <a:rPr lang="en-US" sz="3600" dirty="0" smtClean="0"/>
              <a:t>, </a:t>
            </a:r>
            <a:r>
              <a:rPr lang="en-US" sz="3600" dirty="0" err="1" smtClean="0"/>
              <a:t>Uzma</a:t>
            </a:r>
            <a:r>
              <a:rPr lang="en-US" sz="3600" dirty="0" smtClean="0"/>
              <a:t>, </a:t>
            </a:r>
            <a:r>
              <a:rPr lang="en-US" sz="3600" dirty="0" err="1" smtClean="0"/>
              <a:t>Amrat</a:t>
            </a:r>
            <a:r>
              <a:rPr lang="en-US" sz="3600" dirty="0" smtClean="0"/>
              <a:t>, </a:t>
            </a:r>
            <a:r>
              <a:rPr lang="en-US" sz="3600" dirty="0" err="1" smtClean="0"/>
              <a:t>Ramlah</a:t>
            </a:r>
            <a:endParaRPr lang="en-US" sz="3600" dirty="0" smtClean="0"/>
          </a:p>
          <a:p>
            <a:r>
              <a:rPr lang="en-US" sz="3600" dirty="0" smtClean="0"/>
              <a:t>Group #5: </a:t>
            </a:r>
            <a:r>
              <a:rPr lang="en-US" sz="3600" dirty="0" err="1" smtClean="0"/>
              <a:t>Mahnoor</a:t>
            </a:r>
            <a:r>
              <a:rPr lang="en-US" sz="3600" dirty="0" smtClean="0"/>
              <a:t>, Cynthia, </a:t>
            </a:r>
            <a:r>
              <a:rPr lang="en-US" sz="3600" dirty="0" err="1" smtClean="0"/>
              <a:t>Rahila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766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Cube Density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Cups with masking tape are salt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5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your presentation!</a:t>
            </a:r>
          </a:p>
          <a:p>
            <a:r>
              <a:rPr lang="en-US" dirty="0" smtClean="0"/>
              <a:t>People presenting tomorrow MUST email your presentation to me by 8 am sharp</a:t>
            </a:r>
            <a:r>
              <a:rPr lang="en-US" dirty="0" smtClean="0"/>
              <a:t>!</a:t>
            </a:r>
          </a:p>
          <a:p>
            <a:r>
              <a:rPr lang="en-US" dirty="0" smtClean="0"/>
              <a:t>Subject: Buy my biome presentation</a:t>
            </a:r>
            <a:endParaRPr lang="en-US" dirty="0" smtClean="0"/>
          </a:p>
          <a:p>
            <a:r>
              <a:rPr lang="en-US" dirty="0" err="1"/>
              <a:t>Mahnoor</a:t>
            </a:r>
            <a:r>
              <a:rPr lang="en-US" dirty="0"/>
              <a:t>, </a:t>
            </a:r>
            <a:r>
              <a:rPr lang="en-US" dirty="0" err="1"/>
              <a:t>Attia</a:t>
            </a:r>
            <a:r>
              <a:rPr lang="en-US" dirty="0"/>
              <a:t>, Cynthia, </a:t>
            </a:r>
            <a:r>
              <a:rPr lang="en-US" dirty="0" err="1"/>
              <a:t>Rimsha</a:t>
            </a:r>
            <a:r>
              <a:rPr lang="en-US" dirty="0"/>
              <a:t>, </a:t>
            </a:r>
            <a:r>
              <a:rPr lang="en-US" dirty="0" err="1"/>
              <a:t>Bukurie</a:t>
            </a:r>
            <a:r>
              <a:rPr lang="en-US" dirty="0"/>
              <a:t> and Desire, </a:t>
            </a:r>
            <a:r>
              <a:rPr lang="en-US" dirty="0" err="1"/>
              <a:t>Harmanpreet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78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175</Words>
  <Application>Microsoft Macintosh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SWBAT design a lab that permits the cycling of nutrients in the nitrogen cycle.</vt:lpstr>
      <vt:lpstr>Do Now:</vt:lpstr>
      <vt:lpstr>Agenda:</vt:lpstr>
      <vt:lpstr>Nitrogen Cycle Lab</vt:lpstr>
      <vt:lpstr>Nitrogen cycle lab</vt:lpstr>
      <vt:lpstr>Nitrogen Cycle Lab Groups</vt:lpstr>
      <vt:lpstr>Ice Cube Density Lab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design a lab that permits the cycling of nutrients</dc:title>
  <dc:creator>Kayla McDaniel</dc:creator>
  <cp:lastModifiedBy>Kayla McDaniel</cp:lastModifiedBy>
  <cp:revision>33</cp:revision>
  <dcterms:created xsi:type="dcterms:W3CDTF">2014-10-06T22:16:28Z</dcterms:created>
  <dcterms:modified xsi:type="dcterms:W3CDTF">2015-10-07T12:35:43Z</dcterms:modified>
</cp:coreProperties>
</file>