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8BCF-2F4B-2344-8A5F-A9FD6D4C8B6B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DD57-34F7-F84A-94F7-8E460E4E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3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8BCF-2F4B-2344-8A5F-A9FD6D4C8B6B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DD57-34F7-F84A-94F7-8E460E4E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8BCF-2F4B-2344-8A5F-A9FD6D4C8B6B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DD57-34F7-F84A-94F7-8E460E4E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0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8BCF-2F4B-2344-8A5F-A9FD6D4C8B6B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DD57-34F7-F84A-94F7-8E460E4E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0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8BCF-2F4B-2344-8A5F-A9FD6D4C8B6B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DD57-34F7-F84A-94F7-8E460E4E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6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8BCF-2F4B-2344-8A5F-A9FD6D4C8B6B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DD57-34F7-F84A-94F7-8E460E4E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1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8BCF-2F4B-2344-8A5F-A9FD6D4C8B6B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DD57-34F7-F84A-94F7-8E460E4E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8BCF-2F4B-2344-8A5F-A9FD6D4C8B6B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DD57-34F7-F84A-94F7-8E460E4E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0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8BCF-2F4B-2344-8A5F-A9FD6D4C8B6B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DD57-34F7-F84A-94F7-8E460E4E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2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8BCF-2F4B-2344-8A5F-A9FD6D4C8B6B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DD57-34F7-F84A-94F7-8E460E4E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2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8BCF-2F4B-2344-8A5F-A9FD6D4C8B6B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DD57-34F7-F84A-94F7-8E460E4E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88BCF-2F4B-2344-8A5F-A9FD6D4C8B6B}" type="datetimeFigureOut">
              <a:rPr lang="en-US" smtClean="0"/>
              <a:t>12/20/15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5DD57-34F7-F84A-94F7-8E460E4E1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4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SWBAT explain the Environmental Problems of 1</a:t>
            </a:r>
            <a:r>
              <a:rPr lang="en-US" baseline="30000" dirty="0" smtClean="0"/>
              <a:t>st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world countries.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415" y="377825"/>
            <a:ext cx="7369785" cy="1752600"/>
          </a:xfrm>
        </p:spPr>
        <p:txBody>
          <a:bodyPr/>
          <a:lstStyle/>
          <a:p>
            <a:pPr algn="l"/>
            <a:r>
              <a:rPr lang="en-US" dirty="0" smtClean="0"/>
              <a:t>APES Unit 6                                       12/23/15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2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U.N. Report</a:t>
            </a:r>
          </a:p>
          <a:p>
            <a:r>
              <a:rPr lang="en-US" dirty="0" smtClean="0"/>
              <a:t>Read Ch. 20 through page 561</a:t>
            </a:r>
          </a:p>
          <a:p>
            <a:r>
              <a:rPr lang="en-US" dirty="0" err="1" smtClean="0"/>
              <a:t>Donorschoose</a:t>
            </a:r>
            <a:r>
              <a:rPr lang="en-US" dirty="0" smtClean="0"/>
              <a:t> Thank you Letter (watch for email!)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6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out </a:t>
            </a:r>
            <a:r>
              <a:rPr lang="en-US" dirty="0" err="1" smtClean="0"/>
              <a:t>microlending</a:t>
            </a:r>
            <a:r>
              <a:rPr lang="en-US" dirty="0" smtClean="0"/>
              <a:t> research </a:t>
            </a:r>
            <a:r>
              <a:rPr lang="en-US" dirty="0" err="1" smtClean="0"/>
              <a:t>Hw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7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Economics Lecture</a:t>
            </a:r>
          </a:p>
          <a:p>
            <a:r>
              <a:rPr lang="en-US" dirty="0" smtClean="0"/>
              <a:t>IPAT country analysis</a:t>
            </a:r>
          </a:p>
          <a:p>
            <a:r>
              <a:rPr lang="en-US" dirty="0" smtClean="0"/>
              <a:t>Documentary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8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costs or impact of a good or impact of a good or service not included in the economic price of that good or service.</a:t>
            </a:r>
          </a:p>
          <a:p>
            <a:r>
              <a:rPr lang="en-US" dirty="0" smtClean="0"/>
              <a:t>Tragedy of the commons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54" y="4012546"/>
            <a:ext cx="3390956" cy="2543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212" y="4071142"/>
            <a:ext cx="3037287" cy="202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0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Genuine Progress Indicator (GPI)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Personal consumption</a:t>
            </a:r>
          </a:p>
          <a:p>
            <a:pPr lvl="1"/>
            <a:r>
              <a:rPr lang="en-US" dirty="0" smtClean="0"/>
              <a:t>Levels of higher education</a:t>
            </a:r>
          </a:p>
          <a:p>
            <a:pPr lvl="1"/>
            <a:r>
              <a:rPr lang="en-US" dirty="0" smtClean="0"/>
              <a:t>Resource depletion</a:t>
            </a:r>
          </a:p>
          <a:p>
            <a:pPr lvl="1"/>
            <a:r>
              <a:rPr lang="en-US" dirty="0" smtClean="0"/>
              <a:t>Pollution</a:t>
            </a:r>
          </a:p>
          <a:p>
            <a:pPr lvl="1"/>
            <a:r>
              <a:rPr lang="en-US" dirty="0" smtClean="0"/>
              <a:t>Health of a population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0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65" y="1600200"/>
            <a:ext cx="6872707" cy="47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7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Kuznets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er capita income increases</a:t>
            </a:r>
            <a:r>
              <a:rPr lang="en-US" dirty="0" smtClean="0">
                <a:sym typeface="Wingdings"/>
              </a:rPr>
              <a:t> environmental degradation increases and then decreases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978602"/>
            <a:ext cx="585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9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Kuznets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transfer: when less developed countries adopt technological innovations developed in wealthy countries</a:t>
            </a:r>
          </a:p>
          <a:p>
            <a:r>
              <a:rPr lang="en-US" dirty="0" smtClean="0"/>
              <a:t>Leapfrogging: new technology develops and makes old technology obsolete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70" y="4587799"/>
            <a:ext cx="3001353" cy="2077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774" y="4638115"/>
            <a:ext cx="2027543" cy="202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7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Microlending</a:t>
            </a:r>
            <a:r>
              <a:rPr lang="en-US" dirty="0" smtClean="0"/>
              <a:t> (Microfinance)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Loaning small amounts of money to people who intend to start a small business in less developed countries.</a:t>
            </a:r>
          </a:p>
          <a:p>
            <a:r>
              <a:rPr lang="pl-PL" dirty="0" smtClean="0"/>
              <a:t>http://</a:t>
            </a:r>
            <a:r>
              <a:rPr lang="pl-PL" dirty="0" err="1" smtClean="0"/>
              <a:t>www.kiva.org</a:t>
            </a:r>
            <a:r>
              <a:rPr lang="pl-PL" dirty="0" smtClean="0"/>
              <a:t>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168" y="3938122"/>
            <a:ext cx="2768216" cy="27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7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3590</TotalTime>
  <Words>181</Words>
  <Application>Microsoft Macintosh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SWBAT explain the Environmental Problems of 1st and 3rd world countries.</vt:lpstr>
      <vt:lpstr>Turn and Talk </vt:lpstr>
      <vt:lpstr>Agenda</vt:lpstr>
      <vt:lpstr>Externalities</vt:lpstr>
      <vt:lpstr>Genuine Progress Indicator (GPI)</vt:lpstr>
      <vt:lpstr>GPI</vt:lpstr>
      <vt:lpstr>The Kuznets Curve</vt:lpstr>
      <vt:lpstr>The Kuznets Curves</vt:lpstr>
      <vt:lpstr>Microlending (Microfinance)</vt:lpstr>
      <vt:lpstr>Break 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explain the Environmental Problems of 1st and 3rd world countries.</dc:title>
  <dc:creator>Kayla McDaniel</dc:creator>
  <cp:lastModifiedBy>Kayla McDaniel</cp:lastModifiedBy>
  <cp:revision>8</cp:revision>
  <dcterms:created xsi:type="dcterms:W3CDTF">2015-12-21T01:33:46Z</dcterms:created>
  <dcterms:modified xsi:type="dcterms:W3CDTF">2015-12-23T13:24:08Z</dcterms:modified>
</cp:coreProperties>
</file>