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60" r:id="rId4"/>
    <p:sldId id="257" r:id="rId5"/>
    <p:sldId id="258" r:id="rId6"/>
    <p:sldId id="261" r:id="rId7"/>
    <p:sldId id="259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0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F345-41BC-D342-AE71-C9E6F80A3159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B8D1-DED4-9443-B1D8-5DFBD9F18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APES Unit 1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spread out and put everything away except for a pen or pencil</a:t>
            </a:r>
          </a:p>
          <a:p>
            <a:r>
              <a:rPr lang="en-US" dirty="0" smtClean="0"/>
              <a:t>Please put version 1 or 2 at the top of your answer 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Scientific Notation problems</a:t>
            </a:r>
          </a:p>
          <a:p>
            <a:r>
              <a:rPr lang="en-US" dirty="0" smtClean="0"/>
              <a:t>Read Ch. 3 Reversing deforestation of Haiti up through pg. 64</a:t>
            </a:r>
          </a:p>
          <a:p>
            <a:r>
              <a:rPr lang="en-US" dirty="0" smtClean="0"/>
              <a:t>Lab report due Monday!!!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085" y="1934029"/>
            <a:ext cx="8313057" cy="3312432"/>
          </a:xfrm>
        </p:spPr>
        <p:txBody>
          <a:bodyPr>
            <a:normAutofit/>
          </a:bodyPr>
          <a:lstStyle/>
          <a:p>
            <a:r>
              <a:rPr lang="en-US" dirty="0"/>
              <a:t>SWBAT convert numbers to and from scientific notation.</a:t>
            </a:r>
            <a:br>
              <a:rPr lang="en-US" dirty="0"/>
            </a:br>
            <a:r>
              <a:rPr lang="en-US" dirty="0"/>
              <a:t>SWBAT multiply and divide numbers in scientific notation.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800" y="203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1                                      9/25/15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2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E.S. in the news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37" y="1578429"/>
            <a:ext cx="1929962" cy="241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6" y="3564345"/>
            <a:ext cx="3570514" cy="270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42" y="4507774"/>
            <a:ext cx="3392714" cy="17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Essays!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Glows:</a:t>
            </a:r>
            <a:endParaRPr lang="en-US" dirty="0"/>
          </a:p>
          <a:p>
            <a:pPr lvl="1"/>
            <a:r>
              <a:rPr lang="en-US" dirty="0" smtClean="0"/>
              <a:t>Understanding the science explained in the book</a:t>
            </a:r>
          </a:p>
          <a:p>
            <a:pPr lvl="1"/>
            <a:r>
              <a:rPr lang="en-US" dirty="0" smtClean="0"/>
              <a:t>Understanding capitalism as a cause of climate change</a:t>
            </a:r>
          </a:p>
          <a:p>
            <a:r>
              <a:rPr lang="en-US" dirty="0" smtClean="0"/>
              <a:t>Grows:</a:t>
            </a:r>
          </a:p>
          <a:p>
            <a:pPr lvl="1"/>
            <a:r>
              <a:rPr lang="en-US" dirty="0" smtClean="0"/>
              <a:t>Use more evidence from the book</a:t>
            </a:r>
          </a:p>
          <a:p>
            <a:pPr lvl="1"/>
            <a:r>
              <a:rPr lang="en-US" dirty="0" smtClean="0"/>
              <a:t>Cite phrases from </a:t>
            </a:r>
            <a:r>
              <a:rPr lang="en-US" dirty="0" err="1" smtClean="0"/>
              <a:t>Mckibben</a:t>
            </a:r>
            <a:r>
              <a:rPr lang="en-US" dirty="0" smtClean="0"/>
              <a:t>, not whole paragraphs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Shoutouts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Citing fragments of evidence from </a:t>
            </a:r>
            <a:r>
              <a:rPr lang="en-US" dirty="0" err="1" smtClean="0"/>
              <a:t>Mckibben</a:t>
            </a:r>
            <a:r>
              <a:rPr lang="en-US" dirty="0" smtClean="0"/>
              <a:t>: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r>
              <a:rPr lang="en-US" dirty="0" smtClean="0"/>
              <a:t> and </a:t>
            </a:r>
            <a:r>
              <a:rPr lang="en-US" dirty="0" err="1" smtClean="0"/>
              <a:t>Bukurie</a:t>
            </a:r>
            <a:endParaRPr lang="en-US" dirty="0" smtClean="0"/>
          </a:p>
          <a:p>
            <a:r>
              <a:rPr lang="en-US" dirty="0" smtClean="0"/>
              <a:t>Outside research: </a:t>
            </a:r>
            <a:r>
              <a:rPr lang="en-US" dirty="0" err="1" smtClean="0"/>
              <a:t>Amrat</a:t>
            </a:r>
            <a:endParaRPr lang="en-US" dirty="0" smtClean="0"/>
          </a:p>
          <a:p>
            <a:r>
              <a:rPr lang="en-US" dirty="0" smtClean="0"/>
              <a:t>Summary and analysis: </a:t>
            </a:r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r>
              <a:rPr lang="en-US" dirty="0" smtClean="0"/>
              <a:t>, and </a:t>
            </a:r>
            <a:r>
              <a:rPr lang="en-US" dirty="0" err="1" smtClean="0"/>
              <a:t>Mehrangiz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8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use scientific notation?</a:t>
            </a:r>
          </a:p>
          <a:p>
            <a:r>
              <a:rPr lang="en-US" dirty="0" smtClean="0"/>
              <a:t>130,000,000,000,000,000,000 </a:t>
            </a:r>
          </a:p>
          <a:p>
            <a:r>
              <a:rPr lang="en-US" dirty="0" smtClean="0"/>
              <a:t>1.3 x 10</a:t>
            </a:r>
            <a:r>
              <a:rPr lang="en-US" baseline="30000" dirty="0" smtClean="0"/>
              <a:t>20</a:t>
            </a:r>
            <a:endParaRPr lang="en-US" dirty="0" smtClean="0"/>
          </a:p>
          <a:p>
            <a:r>
              <a:rPr lang="en-US" dirty="0" smtClean="0"/>
              <a:t>.0000000000000000067</a:t>
            </a:r>
          </a:p>
          <a:p>
            <a:r>
              <a:rPr lang="en-US" dirty="0" smtClean="0"/>
              <a:t>6.7 x 10</a:t>
            </a:r>
            <a:r>
              <a:rPr lang="en-US" baseline="30000" dirty="0" smtClean="0"/>
              <a:t>-19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53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Notation: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/>
              <a:t>R</a:t>
            </a:r>
            <a:r>
              <a:rPr lang="en-US" dirty="0" err="1" smtClean="0"/>
              <a:t>amlah</a:t>
            </a:r>
            <a:r>
              <a:rPr lang="en-US" dirty="0" smtClean="0"/>
              <a:t>, Cynthia,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 smtClean="0"/>
          </a:p>
          <a:p>
            <a:r>
              <a:rPr lang="en-US" dirty="0" smtClean="0"/>
              <a:t>Group 2: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7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with 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1: Multiply the constants</a:t>
            </a:r>
          </a:p>
          <a:p>
            <a:r>
              <a:rPr lang="en-US" sz="3600" dirty="0" smtClean="0"/>
              <a:t>Step 2: Add the exponents</a:t>
            </a:r>
          </a:p>
          <a:p>
            <a:r>
              <a:rPr lang="en-US" sz="3600" dirty="0" smtClean="0"/>
              <a:t>Step 3: Put the new constant with the new exponent in scientific notation form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278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with 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3776" cy="4811690"/>
          </a:xfrm>
        </p:spPr>
        <p:txBody>
          <a:bodyPr/>
          <a:lstStyle/>
          <a:p>
            <a:r>
              <a:rPr lang="en-US" dirty="0" smtClean="0"/>
              <a:t>Step 1:Divide the constants</a:t>
            </a:r>
          </a:p>
          <a:p>
            <a:r>
              <a:rPr lang="en-US" dirty="0" smtClean="0"/>
              <a:t>Step 2: Subtract the exponents</a:t>
            </a:r>
          </a:p>
          <a:p>
            <a:r>
              <a:rPr lang="en-US" dirty="0" smtClean="0"/>
              <a:t>Step 3: Put the new constant with the new exponent in scientific notation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2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276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APES Unit 1 Exam</vt:lpstr>
      <vt:lpstr>SWBAT convert numbers to and from scientific notation. SWBAT multiply and divide numbers in scientific notation. </vt:lpstr>
      <vt:lpstr>E.S. in the news</vt:lpstr>
      <vt:lpstr>Summer Essays!</vt:lpstr>
      <vt:lpstr>Shoutouts</vt:lpstr>
      <vt:lpstr>Scientific Notation</vt:lpstr>
      <vt:lpstr>Scientific Notation: Groups!</vt:lpstr>
      <vt:lpstr>Multiplying with Scientific Notation</vt:lpstr>
      <vt:lpstr>Dividing with Scientific Notation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convert numbers to and from scientific notation. SWBAT multiply and divide numbers in scientific notation. </dc:title>
  <dc:creator>Kayla McDaniel</dc:creator>
  <cp:lastModifiedBy>Kayla McDaniel</cp:lastModifiedBy>
  <cp:revision>20</cp:revision>
  <dcterms:created xsi:type="dcterms:W3CDTF">2015-09-24T20:23:55Z</dcterms:created>
  <dcterms:modified xsi:type="dcterms:W3CDTF">2015-09-25T11:49:20Z</dcterms:modified>
</cp:coreProperties>
</file>