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76" r:id="rId15"/>
    <p:sldId id="273" r:id="rId16"/>
    <p:sldId id="274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DB02-251E-F74C-BA28-47499C010EDC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4CB5-DAEB-F740-BBA5-46393B191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4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DB02-251E-F74C-BA28-47499C010EDC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4CB5-DAEB-F740-BBA5-46393B191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7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DB02-251E-F74C-BA28-47499C010EDC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4CB5-DAEB-F740-BBA5-46393B191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1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DB02-251E-F74C-BA28-47499C010EDC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4CB5-DAEB-F740-BBA5-46393B191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1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DB02-251E-F74C-BA28-47499C010EDC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4CB5-DAEB-F740-BBA5-46393B191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0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DB02-251E-F74C-BA28-47499C010EDC}" type="datetimeFigureOut">
              <a:rPr lang="en-US" smtClean="0"/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4CB5-DAEB-F740-BBA5-46393B191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7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DB02-251E-F74C-BA28-47499C010EDC}" type="datetimeFigureOut">
              <a:rPr lang="en-US" smtClean="0"/>
              <a:t>9/17/15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4CB5-DAEB-F740-BBA5-46393B191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2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DB02-251E-F74C-BA28-47499C010EDC}" type="datetimeFigureOut">
              <a:rPr lang="en-US" smtClean="0"/>
              <a:t>9/17/15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4CB5-DAEB-F740-BBA5-46393B191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8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DB02-251E-F74C-BA28-47499C010EDC}" type="datetimeFigureOut">
              <a:rPr lang="en-US" smtClean="0"/>
              <a:t>9/17/15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4CB5-DAEB-F740-BBA5-46393B191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DB02-251E-F74C-BA28-47499C010EDC}" type="datetimeFigureOut">
              <a:rPr lang="en-US" smtClean="0"/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4CB5-DAEB-F740-BBA5-46393B191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DB02-251E-F74C-BA28-47499C010EDC}" type="datetimeFigureOut">
              <a:rPr lang="en-US" smtClean="0"/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4CB5-DAEB-F740-BBA5-46393B191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7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EDB02-251E-F74C-BA28-47499C010EDC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4CB5-DAEB-F740-BBA5-46393B191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6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rnursingtutor.com/wp-content/uploads/2012/07/2000px-PH_Scale.png" TargetMode="Externa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q=http://www.health-safety-products.co.uk/store/products/warning-toxic-chemicals-toxic-risk-sign-photoluminescent-rigid-pvc/&amp;sa=U&amp;ei=tAIRVPeEO_DmsAT4moGQAw&amp;ved=0CBoQ9QEwAg&amp;usg=AFQjCNFKsv5Z3hibJdKsA9EOAIO7o7eexA" TargetMode="Externa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didem.net/k/watslvntm/images/water%20solvent_jpg.jpg" TargetMode="Externa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465" y="286837"/>
            <a:ext cx="8283910" cy="1470025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APES Unit 1</a:t>
            </a:r>
            <a:br>
              <a:rPr lang="en-US" sz="2800" dirty="0" smtClean="0"/>
            </a:br>
            <a:r>
              <a:rPr lang="en-US" sz="2800" dirty="0" smtClean="0"/>
              <a:t>Lesson 4                                                                     9/17/15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2159645"/>
            <a:ext cx="7044117" cy="4215835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Aim: How do the properties of water make it unique?</a:t>
            </a:r>
          </a:p>
          <a:p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34" y="4375935"/>
            <a:ext cx="4054754" cy="1891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031" y="4041850"/>
            <a:ext cx="2860797" cy="263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85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72" y="1523364"/>
            <a:ext cx="2607098" cy="4976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1002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Chemical Reactions and Conservation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Chemical reactions occur when atoms separate from the molecules they are a part of or recombine with other molecules.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3860154"/>
            <a:ext cx="3684643" cy="26168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662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Chemical Reactions and Conservation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Law of conservation of matter states that matter cannot be created or destroyed</a:t>
            </a:r>
          </a:p>
        </p:txBody>
      </p:sp>
      <p:pic>
        <p:nvPicPr>
          <p:cNvPr id="5" name="Picture 4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94" y="3561303"/>
            <a:ext cx="2373084" cy="2988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1419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on Plants!!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them and record data!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918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Group #1: </a:t>
            </a:r>
            <a:r>
              <a:rPr lang="en-US" dirty="0" err="1" smtClean="0"/>
              <a:t>Ramlah</a:t>
            </a:r>
            <a:r>
              <a:rPr lang="en-US" dirty="0" smtClean="0"/>
              <a:t>, </a:t>
            </a:r>
            <a:r>
              <a:rPr lang="en-US" dirty="0" err="1" smtClean="0"/>
              <a:t>Rimsha</a:t>
            </a:r>
            <a:r>
              <a:rPr lang="en-US" dirty="0" smtClean="0"/>
              <a:t>, </a:t>
            </a:r>
            <a:r>
              <a:rPr lang="en-US" dirty="0" err="1" smtClean="0"/>
              <a:t>Rahila</a:t>
            </a:r>
            <a:r>
              <a:rPr lang="en-US" dirty="0" smtClean="0"/>
              <a:t>, Cynthia</a:t>
            </a:r>
          </a:p>
          <a:p>
            <a:pPr marL="0" indent="0">
              <a:buNone/>
            </a:pPr>
            <a:r>
              <a:rPr lang="en-US" dirty="0" smtClean="0"/>
              <a:t>Group #2: </a:t>
            </a:r>
            <a:r>
              <a:rPr lang="en-US" dirty="0" err="1" smtClean="0"/>
              <a:t>Attia</a:t>
            </a:r>
            <a:r>
              <a:rPr lang="en-US" dirty="0" smtClean="0"/>
              <a:t>, Monica, Desire, </a:t>
            </a:r>
            <a:r>
              <a:rPr lang="en-US" dirty="0" err="1" smtClean="0"/>
              <a:t>Uzma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Group #3: </a:t>
            </a:r>
            <a:r>
              <a:rPr lang="en-US" dirty="0" err="1" smtClean="0"/>
              <a:t>Mehrangiz</a:t>
            </a:r>
            <a:r>
              <a:rPr lang="en-US" dirty="0" smtClean="0"/>
              <a:t>, </a:t>
            </a:r>
            <a:r>
              <a:rPr lang="en-US" dirty="0" err="1" smtClean="0"/>
              <a:t>Bukurie</a:t>
            </a:r>
            <a:r>
              <a:rPr lang="en-US" dirty="0" smtClean="0"/>
              <a:t>, </a:t>
            </a:r>
            <a:r>
              <a:rPr lang="en-US" dirty="0" err="1" smtClean="0"/>
              <a:t>Hamna</a:t>
            </a:r>
            <a:r>
              <a:rPr lang="en-US" dirty="0" smtClean="0"/>
              <a:t>, </a:t>
            </a:r>
            <a:r>
              <a:rPr lang="en-US" dirty="0" err="1"/>
              <a:t>H</a:t>
            </a:r>
            <a:r>
              <a:rPr lang="en-US" dirty="0" err="1" smtClean="0"/>
              <a:t>armanpreet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Group #4: Wendy, </a:t>
            </a:r>
            <a:r>
              <a:rPr lang="en-US" dirty="0" err="1" smtClean="0"/>
              <a:t>Shayna</a:t>
            </a:r>
            <a:r>
              <a:rPr lang="en-US" dirty="0" smtClean="0"/>
              <a:t>, </a:t>
            </a:r>
            <a:r>
              <a:rPr lang="en-US" dirty="0" err="1" smtClean="0"/>
              <a:t>Wyllana</a:t>
            </a:r>
            <a:r>
              <a:rPr lang="en-US" dirty="0" smtClean="0"/>
              <a:t>, </a:t>
            </a:r>
            <a:r>
              <a:rPr lang="en-US" dirty="0" err="1" smtClean="0"/>
              <a:t>Saliha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Group #5: </a:t>
            </a:r>
            <a:r>
              <a:rPr lang="en-US" dirty="0" err="1" smtClean="0"/>
              <a:t>Kaylah</a:t>
            </a:r>
            <a:r>
              <a:rPr lang="en-US" dirty="0" smtClean="0"/>
              <a:t>, </a:t>
            </a:r>
            <a:r>
              <a:rPr lang="en-US" dirty="0" err="1" smtClean="0"/>
              <a:t>Amrat</a:t>
            </a:r>
            <a:r>
              <a:rPr lang="en-US" dirty="0" smtClean="0"/>
              <a:t>, </a:t>
            </a:r>
            <a:r>
              <a:rPr lang="en-US" dirty="0" err="1" smtClean="0"/>
              <a:t>Mahnoor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01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Dimensional Analysis (unit conversions)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conversion factor?</a:t>
            </a:r>
          </a:p>
          <a:p>
            <a:pPr lvl="1"/>
            <a:r>
              <a:rPr lang="en-US" dirty="0" smtClean="0"/>
              <a:t> A fraction in which the numerator and the denominator both represent the same measurement.</a:t>
            </a:r>
          </a:p>
          <a:p>
            <a:pPr lvl="1"/>
            <a:r>
              <a:rPr lang="en-US" dirty="0" smtClean="0"/>
              <a:t>They can be flipped!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Screen shot 2014-09-04 at 8.06.08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27" y="4909234"/>
            <a:ext cx="7111624" cy="173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28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for doing unit conversions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Write the </a:t>
            </a:r>
            <a:r>
              <a:rPr lang="en-US" b="1" u="sng" dirty="0" smtClean="0"/>
              <a:t>answer</a:t>
            </a:r>
            <a:r>
              <a:rPr lang="en-US" dirty="0" smtClean="0"/>
              <a:t> unit first!</a:t>
            </a:r>
          </a:p>
          <a:p>
            <a:pPr marL="514350" indent="-514350">
              <a:buAutoNum type="arabicPeriod"/>
            </a:pPr>
            <a:r>
              <a:rPr lang="en-US" dirty="0" smtClean="0"/>
              <a:t>Find the conversion unit that involves the answer unit</a:t>
            </a:r>
          </a:p>
          <a:p>
            <a:pPr marL="514350" indent="-514350">
              <a:buAutoNum type="arabicPeriod"/>
            </a:pPr>
            <a:r>
              <a:rPr lang="en-US" dirty="0" smtClean="0"/>
              <a:t>Write the unit conversion factor with the </a:t>
            </a:r>
            <a:r>
              <a:rPr lang="en-US" b="1" dirty="0" smtClean="0"/>
              <a:t>answer units on top</a:t>
            </a:r>
          </a:p>
          <a:p>
            <a:pPr marL="514350" indent="-514350">
              <a:buAutoNum type="arabicPeriod"/>
            </a:pPr>
            <a:r>
              <a:rPr lang="en-US" dirty="0" smtClean="0"/>
              <a:t>Find a value in the problem that has the same units that appear on the </a:t>
            </a:r>
            <a:r>
              <a:rPr lang="en-US" b="1" dirty="0" smtClean="0"/>
              <a:t>bottom of the unit conversion factor</a:t>
            </a:r>
          </a:p>
          <a:p>
            <a:pPr marL="514350" indent="-514350">
              <a:buAutoNum type="arabicPeriod"/>
            </a:pPr>
            <a:r>
              <a:rPr lang="en-US" dirty="0" smtClean="0"/>
              <a:t>Repeat steps 3 and 4 until all units (except the answer units) have cancelled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87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Unit Conversions Worksheet</a:t>
            </a:r>
          </a:p>
          <a:p>
            <a:r>
              <a:rPr lang="en-US" dirty="0" smtClean="0"/>
              <a:t>Read pg. 35-39 (stop before the laws of thermodynamics)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219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and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Share out the current event article you read last night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61871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Mini-lecture</a:t>
            </a:r>
          </a:p>
          <a:p>
            <a:r>
              <a:rPr lang="en-US" dirty="0" smtClean="0"/>
              <a:t>Water/Check on plants</a:t>
            </a:r>
          </a:p>
          <a:p>
            <a:r>
              <a:rPr lang="en-US" dirty="0" smtClean="0"/>
              <a:t>Unit-conversion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2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Surface tension results from the cohesion of water molecules at the surface of a body of water.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683" y="4190975"/>
            <a:ext cx="3101117" cy="221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449" y="3359184"/>
            <a:ext cx="1895475" cy="3050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43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Capillary action occurs when adhesion molecules of water molecules to a surface is stronger than cohesion between the molecules.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029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Properties of Water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41" y="3835250"/>
            <a:ext cx="1936810" cy="3022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573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023"/>
            <a:ext cx="8229600" cy="4525963"/>
          </a:xfrm>
        </p:spPr>
        <p:txBody>
          <a:bodyPr/>
          <a:lstStyle/>
          <a:p>
            <a:r>
              <a:rPr lang="en-US" dirty="0" smtClean="0"/>
              <a:t>Boiling point = 100 C</a:t>
            </a:r>
          </a:p>
          <a:p>
            <a:r>
              <a:rPr lang="en-US" dirty="0" smtClean="0"/>
              <a:t>Freezing point = 0 C</a:t>
            </a:r>
          </a:p>
          <a:p>
            <a:r>
              <a:rPr lang="en-US" dirty="0" smtClean="0"/>
              <a:t>Solid form has a larger volume than liquid form</a:t>
            </a:r>
          </a:p>
          <a:p>
            <a:r>
              <a:rPr lang="en-US" dirty="0" smtClean="0"/>
              <a:t>Solid is LESS dense than liquid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743" y="4238862"/>
            <a:ext cx="4662257" cy="26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04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Water as a solvent:</a:t>
            </a:r>
          </a:p>
          <a:p>
            <a:r>
              <a:rPr lang="en-US" sz="4000" dirty="0" smtClean="0"/>
              <a:t>Dissolves polar molecules</a:t>
            </a:r>
            <a:endParaRPr lang="en-US" sz="4000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757" y="3429000"/>
            <a:ext cx="3118485" cy="3091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67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Acids, Bases, and 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 acid contributes hydrogen ions (H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) to a solution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583" y="3084830"/>
            <a:ext cx="5486400" cy="3773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22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Acids, Bases, and 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base is a solution that contributes hydroxide ions (OH</a:t>
            </a:r>
            <a:r>
              <a:rPr lang="en-US" baseline="30000" dirty="0" smtClean="0"/>
              <a:t>-</a:t>
            </a:r>
            <a:r>
              <a:rPr lang="en-US" dirty="0" smtClean="0"/>
              <a:t>) to a solution.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246" y="3143568"/>
            <a:ext cx="3315970" cy="2982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748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2316</TotalTime>
  <Words>398</Words>
  <Application>Microsoft Macintosh PowerPoint</Application>
  <PresentationFormat>On-screen Show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APES Unit 1 Lesson 4                                                                     9/17/15</vt:lpstr>
      <vt:lpstr>Turn and Talk</vt:lpstr>
      <vt:lpstr>Agenda</vt:lpstr>
      <vt:lpstr>Properties of Water</vt:lpstr>
      <vt:lpstr>PowerPoint Presentation</vt:lpstr>
      <vt:lpstr>Properties of Water</vt:lpstr>
      <vt:lpstr>Properties of Water</vt:lpstr>
      <vt:lpstr>Acids, Bases, and pH</vt:lpstr>
      <vt:lpstr>Acids, Bases, and pH</vt:lpstr>
      <vt:lpstr>pH Scale</vt:lpstr>
      <vt:lpstr>Chemical Reactions and Conservation of Matter</vt:lpstr>
      <vt:lpstr>Chemical Reactions and Conservation of Matter</vt:lpstr>
      <vt:lpstr>Check on Plants!!</vt:lpstr>
      <vt:lpstr>Group Work</vt:lpstr>
      <vt:lpstr>Dimensional Analysis (unit conversions)</vt:lpstr>
      <vt:lpstr>Steps for doing unit conversions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APES Unit 1 Ch. 2                                                                          9/11/14</dc:title>
  <dc:creator>Kayla McDaniel</dc:creator>
  <cp:lastModifiedBy>Kayla McDaniel</cp:lastModifiedBy>
  <cp:revision>37</cp:revision>
  <dcterms:created xsi:type="dcterms:W3CDTF">2014-09-10T01:32:33Z</dcterms:created>
  <dcterms:modified xsi:type="dcterms:W3CDTF">2015-09-17T12:39:25Z</dcterms:modified>
</cp:coreProperties>
</file>