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9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8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2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6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2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8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3B5A-E2D2-8E4C-8055-1EA47074A4A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B9CC-05AA-584E-96CC-FCC40E3C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0591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SWBAT conduct an inquiry lab.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4367"/>
            <a:ext cx="7772399" cy="1193800"/>
          </a:xfrm>
        </p:spPr>
        <p:txBody>
          <a:bodyPr/>
          <a:lstStyle/>
          <a:p>
            <a:r>
              <a:rPr lang="en-US" dirty="0" smtClean="0"/>
              <a:t>APES Unit 1                                         9/16/15</a:t>
            </a:r>
          </a:p>
          <a:p>
            <a:pPr algn="l"/>
            <a:r>
              <a:rPr lang="en-US" dirty="0" smtClean="0"/>
              <a:t>Lesson 3           </a:t>
            </a:r>
          </a:p>
        </p:txBody>
      </p:sp>
    </p:spTree>
    <p:extLst>
      <p:ext uri="{BB962C8B-B14F-4D97-AF65-F5344CB8AC3E}">
        <p14:creationId xmlns:p14="http://schemas.microsoft.com/office/powerpoint/2010/main" val="261454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two radish seeds per cell</a:t>
            </a:r>
          </a:p>
          <a:p>
            <a:r>
              <a:rPr lang="en-US" dirty="0" smtClean="0"/>
              <a:t>Plant radish seeds ½ inch deep (size of baby pinky nail)</a:t>
            </a:r>
          </a:p>
          <a:p>
            <a:r>
              <a:rPr lang="en-US" dirty="0" smtClean="0"/>
              <a:t>Water to keep soil moist, but don’t soak it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7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Person #1 fill the trays with soil</a:t>
            </a:r>
          </a:p>
          <a:p>
            <a:r>
              <a:rPr lang="en-US" sz="4000" dirty="0" smtClean="0"/>
              <a:t>Person #</a:t>
            </a:r>
            <a:r>
              <a:rPr lang="en-US" sz="4000" dirty="0" smtClean="0"/>
              <a:t>2 label trays (experimental group + </a:t>
            </a:r>
            <a:r>
              <a:rPr lang="en-US" sz="4000" dirty="0" smtClean="0"/>
              <a:t>initials)</a:t>
            </a:r>
            <a:endParaRPr lang="en-US" sz="4000" dirty="0" smtClean="0"/>
          </a:p>
          <a:p>
            <a:r>
              <a:rPr lang="en-US" sz="4000" dirty="0" smtClean="0"/>
              <a:t>Person #3: </a:t>
            </a:r>
            <a:r>
              <a:rPr lang="en-US" sz="4000" dirty="0" smtClean="0"/>
              <a:t>drop seeds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1720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Wipe up any spills or water or soil!!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8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Ch. 2 through pages 32-34 and take notes always </a:t>
            </a:r>
            <a:r>
              <a:rPr lang="en-US" dirty="0" smtClean="0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Find an article in the news that relates to environmental science and summarize it.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2209800" y="152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2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119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conduct an inquiry lab. </vt:lpstr>
      <vt:lpstr>Tips:</vt:lpstr>
      <vt:lpstr>Setting up the lab</vt:lpstr>
      <vt:lpstr>Clean Up: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conduct an inquiry lab. Do Now: Take out your procedure and finish it with groups.</dc:title>
  <dc:creator>Kayla McDaniel</dc:creator>
  <cp:lastModifiedBy>Kayla McDaniel</cp:lastModifiedBy>
  <cp:revision>22</cp:revision>
  <dcterms:created xsi:type="dcterms:W3CDTF">2014-09-09T00:23:56Z</dcterms:created>
  <dcterms:modified xsi:type="dcterms:W3CDTF">2015-09-16T12:25:05Z</dcterms:modified>
</cp:coreProperties>
</file>