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9" r:id="rId3"/>
    <p:sldId id="259" r:id="rId4"/>
    <p:sldId id="257" r:id="rId5"/>
    <p:sldId id="258" r:id="rId6"/>
    <p:sldId id="260" r:id="rId7"/>
    <p:sldId id="262" r:id="rId8"/>
    <p:sldId id="261" r:id="rId9"/>
    <p:sldId id="263" r:id="rId10"/>
    <p:sldId id="264" r:id="rId11"/>
    <p:sldId id="265" r:id="rId12"/>
    <p:sldId id="272" r:id="rId13"/>
    <p:sldId id="266" r:id="rId14"/>
    <p:sldId id="270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6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2ADC-901E-7648-9995-A882781C5E8F}" type="datetimeFigureOut">
              <a:rPr lang="en-US" smtClean="0"/>
              <a:t>9/11/15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C7D61-E287-8E45-84FF-52D3FA8A8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416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2ADC-901E-7648-9995-A882781C5E8F}" type="datetimeFigureOut">
              <a:rPr lang="en-US" smtClean="0"/>
              <a:t>9/11/15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C7D61-E287-8E45-84FF-52D3FA8A8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68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2ADC-901E-7648-9995-A882781C5E8F}" type="datetimeFigureOut">
              <a:rPr lang="en-US" smtClean="0"/>
              <a:t>9/11/15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C7D61-E287-8E45-84FF-52D3FA8A8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53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2ADC-901E-7648-9995-A882781C5E8F}" type="datetimeFigureOut">
              <a:rPr lang="en-US" smtClean="0"/>
              <a:t>9/11/15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C7D61-E287-8E45-84FF-52D3FA8A8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2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2ADC-901E-7648-9995-A882781C5E8F}" type="datetimeFigureOut">
              <a:rPr lang="en-US" smtClean="0"/>
              <a:t>9/11/15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C7D61-E287-8E45-84FF-52D3FA8A8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875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2ADC-901E-7648-9995-A882781C5E8F}" type="datetimeFigureOut">
              <a:rPr lang="en-US" smtClean="0"/>
              <a:t>9/11/15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C7D61-E287-8E45-84FF-52D3FA8A8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908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2ADC-901E-7648-9995-A882781C5E8F}" type="datetimeFigureOut">
              <a:rPr lang="en-US" smtClean="0"/>
              <a:t>9/11/15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C7D61-E287-8E45-84FF-52D3FA8A8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401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2ADC-901E-7648-9995-A882781C5E8F}" type="datetimeFigureOut">
              <a:rPr lang="en-US" smtClean="0"/>
              <a:t>9/11/15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C7D61-E287-8E45-84FF-52D3FA8A8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923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2ADC-901E-7648-9995-A882781C5E8F}" type="datetimeFigureOut">
              <a:rPr lang="en-US" smtClean="0"/>
              <a:t>9/11/15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C7D61-E287-8E45-84FF-52D3FA8A8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250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2ADC-901E-7648-9995-A882781C5E8F}" type="datetimeFigureOut">
              <a:rPr lang="en-US" smtClean="0"/>
              <a:t>9/11/15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C7D61-E287-8E45-84FF-52D3FA8A8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689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2ADC-901E-7648-9995-A882781C5E8F}" type="datetimeFigureOut">
              <a:rPr lang="en-US" smtClean="0"/>
              <a:t>9/11/15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C7D61-E287-8E45-84FF-52D3FA8A8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96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32ADC-901E-7648-9995-A882781C5E8F}" type="datetimeFigureOut">
              <a:rPr lang="en-US" smtClean="0"/>
              <a:t>9/11/15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C7D61-E287-8E45-84FF-52D3FA8A8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297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2808964"/>
            <a:ext cx="7818457" cy="19827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Aim: How does matter form the basis of environmental systems?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1334" y="305858"/>
            <a:ext cx="7772400" cy="1752600"/>
          </a:xfrm>
        </p:spPr>
        <p:txBody>
          <a:bodyPr/>
          <a:lstStyle/>
          <a:p>
            <a:pPr algn="l"/>
            <a:r>
              <a:rPr lang="en-US" dirty="0" smtClean="0"/>
              <a:t>APES Unit 1                                              9/11/15</a:t>
            </a:r>
          </a:p>
          <a:p>
            <a:pPr algn="l"/>
            <a:r>
              <a:rPr lang="en-US" dirty="0" smtClean="0"/>
              <a:t>Lesson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674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Ionic bonds </a:t>
            </a:r>
            <a:r>
              <a:rPr lang="en-US" dirty="0" smtClean="0"/>
              <a:t>involve the transfer of electrons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278" y="2788997"/>
            <a:ext cx="4943611" cy="33371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6821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Hydrogen bonds </a:t>
            </a:r>
            <a:r>
              <a:rPr lang="en-US" dirty="0" smtClean="0"/>
              <a:t>form when  hydrogen atoms that are covalently bonded to one atom are attracted to another atom on another molecule.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617" y="3611916"/>
            <a:ext cx="3261634" cy="29627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6524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Work-Half life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Group #1: </a:t>
            </a:r>
            <a:r>
              <a:rPr lang="en-US" dirty="0" err="1" smtClean="0"/>
              <a:t>Ramlah</a:t>
            </a:r>
            <a:r>
              <a:rPr lang="en-US" dirty="0" smtClean="0"/>
              <a:t>, </a:t>
            </a:r>
            <a:r>
              <a:rPr lang="en-US" dirty="0" err="1" smtClean="0"/>
              <a:t>Rimsha</a:t>
            </a:r>
            <a:r>
              <a:rPr lang="en-US" dirty="0" smtClean="0"/>
              <a:t>, </a:t>
            </a:r>
            <a:r>
              <a:rPr lang="en-US" dirty="0" err="1" smtClean="0"/>
              <a:t>Rahila</a:t>
            </a:r>
            <a:r>
              <a:rPr lang="en-US" dirty="0" smtClean="0"/>
              <a:t>, Cynthia</a:t>
            </a:r>
          </a:p>
          <a:p>
            <a:pPr marL="0" indent="0">
              <a:buNone/>
            </a:pPr>
            <a:r>
              <a:rPr lang="en-US" dirty="0" smtClean="0"/>
              <a:t>Group #2: </a:t>
            </a:r>
            <a:r>
              <a:rPr lang="en-US" dirty="0" err="1" smtClean="0"/>
              <a:t>Attia</a:t>
            </a:r>
            <a:r>
              <a:rPr lang="en-US" dirty="0" smtClean="0"/>
              <a:t>, Monica, Desire, </a:t>
            </a:r>
            <a:r>
              <a:rPr lang="en-US" dirty="0" err="1" smtClean="0"/>
              <a:t>Uzma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Group #3: </a:t>
            </a:r>
            <a:r>
              <a:rPr lang="en-US" dirty="0" err="1" smtClean="0"/>
              <a:t>Mehrangiz</a:t>
            </a:r>
            <a:r>
              <a:rPr lang="en-US" dirty="0" smtClean="0"/>
              <a:t>, </a:t>
            </a:r>
            <a:r>
              <a:rPr lang="en-US" dirty="0" err="1" smtClean="0"/>
              <a:t>Bukurie</a:t>
            </a:r>
            <a:r>
              <a:rPr lang="en-US" dirty="0" smtClean="0"/>
              <a:t>, </a:t>
            </a:r>
            <a:r>
              <a:rPr lang="en-US" dirty="0" err="1" smtClean="0"/>
              <a:t>Hamna</a:t>
            </a:r>
            <a:r>
              <a:rPr lang="en-US" dirty="0" smtClean="0"/>
              <a:t>, </a:t>
            </a:r>
            <a:r>
              <a:rPr lang="en-US" dirty="0" err="1"/>
              <a:t>H</a:t>
            </a:r>
            <a:r>
              <a:rPr lang="en-US" dirty="0" err="1" smtClean="0"/>
              <a:t>armanpreet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Group #4: Wendy, </a:t>
            </a:r>
            <a:r>
              <a:rPr lang="en-US" dirty="0" err="1" smtClean="0"/>
              <a:t>Shayna</a:t>
            </a:r>
            <a:r>
              <a:rPr lang="en-US" dirty="0" smtClean="0"/>
              <a:t>, </a:t>
            </a:r>
            <a:r>
              <a:rPr lang="en-US" dirty="0" err="1" smtClean="0"/>
              <a:t>Wyllana</a:t>
            </a:r>
            <a:r>
              <a:rPr lang="en-US" dirty="0" smtClean="0"/>
              <a:t>, </a:t>
            </a:r>
            <a:r>
              <a:rPr lang="en-US" dirty="0" err="1" smtClean="0"/>
              <a:t>Saliha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Group #5: </a:t>
            </a:r>
            <a:r>
              <a:rPr lang="en-US" dirty="0" err="1" smtClean="0"/>
              <a:t>Kaylah</a:t>
            </a:r>
            <a:r>
              <a:rPr lang="en-US" dirty="0" smtClean="0"/>
              <a:t>, </a:t>
            </a:r>
            <a:r>
              <a:rPr lang="en-US" dirty="0" err="1" smtClean="0"/>
              <a:t>Amrat</a:t>
            </a:r>
            <a:r>
              <a:rPr lang="en-US" dirty="0" smtClean="0"/>
              <a:t>, </a:t>
            </a:r>
            <a:r>
              <a:rPr lang="en-US" dirty="0" err="1" smtClean="0"/>
              <a:t>Mahnoor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148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 life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we know?</a:t>
            </a:r>
          </a:p>
          <a:p>
            <a:r>
              <a:rPr lang="en-US" dirty="0" smtClean="0"/>
              <a:t>What are we solving for?</a:t>
            </a:r>
          </a:p>
          <a:p>
            <a:pPr marL="0" indent="0">
              <a:buNone/>
            </a:pPr>
            <a:r>
              <a:rPr lang="en-US" sz="2800" dirty="0"/>
              <a:t>(starting amount) x (1/2)</a:t>
            </a:r>
            <a:r>
              <a:rPr lang="en-US" sz="2800" baseline="30000" dirty="0"/>
              <a:t>number of half-lives</a:t>
            </a:r>
            <a:r>
              <a:rPr lang="en-US" sz="2800" dirty="0"/>
              <a:t> = ending amount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98082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Fertilizer Inquiry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Formulate testable question, independent variable, dependent variable, and hypothesis.</a:t>
            </a:r>
          </a:p>
          <a:p>
            <a:r>
              <a:rPr lang="en-US" dirty="0" smtClean="0"/>
              <a:t>Hypothesis: If…. Then…. because</a:t>
            </a:r>
          </a:p>
          <a:p>
            <a:r>
              <a:rPr lang="en-US" dirty="0" smtClean="0"/>
              <a:t>STOP</a:t>
            </a:r>
          </a:p>
          <a:p>
            <a:r>
              <a:rPr lang="en-US" dirty="0" smtClean="0"/>
              <a:t>Determine Constants and Control and how you will collect data</a:t>
            </a:r>
          </a:p>
          <a:p>
            <a:r>
              <a:rPr lang="en-US" dirty="0" smtClean="0"/>
              <a:t>STOP</a:t>
            </a:r>
          </a:p>
          <a:p>
            <a:r>
              <a:rPr lang="en-US" dirty="0" smtClean="0"/>
              <a:t>Write Procedure</a:t>
            </a:r>
          </a:p>
          <a:p>
            <a:r>
              <a:rPr lang="en-US" dirty="0" smtClean="0"/>
              <a:t>Construct Data 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478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Finish half-life worksheet</a:t>
            </a:r>
          </a:p>
          <a:p>
            <a:r>
              <a:rPr lang="en-US" sz="3600" dirty="0" smtClean="0"/>
              <a:t>Complete Easter Island reading and questions</a:t>
            </a:r>
          </a:p>
        </p:txBody>
      </p:sp>
    </p:spTree>
    <p:extLst>
      <p:ext uri="{BB962C8B-B14F-4D97-AF65-F5344CB8AC3E}">
        <p14:creationId xmlns:p14="http://schemas.microsoft.com/office/powerpoint/2010/main" val="226382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Metric system quiz on Wednesday!!</a:t>
            </a:r>
          </a:p>
          <a:p>
            <a:r>
              <a:rPr lang="en-US" dirty="0" smtClean="0"/>
              <a:t>Check your answers to the metric system worksheets on the website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594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Mini-lecture</a:t>
            </a:r>
          </a:p>
          <a:p>
            <a:r>
              <a:rPr lang="en-US" dirty="0" smtClean="0"/>
              <a:t>Half-life problems</a:t>
            </a:r>
          </a:p>
          <a:p>
            <a:r>
              <a:rPr lang="en-US" dirty="0" smtClean="0"/>
              <a:t>Design Inquiry 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316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u="sng" dirty="0" smtClean="0"/>
              <a:t>Matter</a:t>
            </a:r>
            <a:r>
              <a:rPr lang="en-US" sz="3600" dirty="0" smtClean="0"/>
              <a:t> is anything that occupies space and has mass.</a:t>
            </a:r>
          </a:p>
          <a:p>
            <a:r>
              <a:rPr lang="en-US" sz="3600" dirty="0" smtClean="0"/>
              <a:t>The </a:t>
            </a:r>
            <a:r>
              <a:rPr lang="en-US" sz="3600" u="sng" dirty="0" smtClean="0"/>
              <a:t>mass</a:t>
            </a:r>
            <a:r>
              <a:rPr lang="en-US" sz="3600" dirty="0" smtClean="0"/>
              <a:t> of an object is the amount of matter it contains.</a:t>
            </a:r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667" y="4000500"/>
            <a:ext cx="4148666" cy="26246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0595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Atoms and 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</a:t>
            </a:r>
            <a:r>
              <a:rPr lang="en-US" sz="3600" u="sng" dirty="0" smtClean="0"/>
              <a:t> atom </a:t>
            </a:r>
            <a:r>
              <a:rPr lang="en-US" sz="3600" dirty="0" smtClean="0"/>
              <a:t>is the smallest particle that can contain the chemical properties of an element.</a:t>
            </a:r>
          </a:p>
          <a:p>
            <a:r>
              <a:rPr lang="en-US" sz="3600" dirty="0" smtClean="0"/>
              <a:t>An </a:t>
            </a:r>
            <a:r>
              <a:rPr lang="en-US" sz="3600" u="sng" dirty="0" smtClean="0"/>
              <a:t>element</a:t>
            </a:r>
            <a:r>
              <a:rPr lang="en-US" sz="3600" dirty="0" smtClean="0"/>
              <a:t> is a substance composed of atoms that cannot be broken down into smaller parts.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12552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Molecules and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/>
              <a:t>Molecules</a:t>
            </a:r>
            <a:r>
              <a:rPr lang="en-US" sz="3600" dirty="0" smtClean="0"/>
              <a:t> are particles containing more than one atom.</a:t>
            </a:r>
          </a:p>
          <a:p>
            <a:r>
              <a:rPr lang="en-US" sz="3600" u="sng" dirty="0" smtClean="0"/>
              <a:t>Compounds</a:t>
            </a:r>
            <a:r>
              <a:rPr lang="en-US" sz="3600" dirty="0" smtClean="0"/>
              <a:t> are molecules that are composed of more than one element.</a:t>
            </a: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47" y="4211531"/>
            <a:ext cx="2391835" cy="218080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714" y="4071744"/>
            <a:ext cx="2393634" cy="23205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7056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Atoms and 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</a:t>
            </a:r>
            <a:r>
              <a:rPr lang="en-US" sz="3600" u="sng" dirty="0" smtClean="0"/>
              <a:t>atomic number </a:t>
            </a:r>
            <a:r>
              <a:rPr lang="en-US" sz="3600" dirty="0" smtClean="0"/>
              <a:t>is the number of protons in a particular element.</a:t>
            </a:r>
          </a:p>
          <a:p>
            <a:r>
              <a:rPr lang="en-US" sz="3600" dirty="0" smtClean="0"/>
              <a:t>The </a:t>
            </a:r>
            <a:r>
              <a:rPr lang="en-US" sz="3600" u="sng" dirty="0" smtClean="0"/>
              <a:t>mass number </a:t>
            </a:r>
            <a:r>
              <a:rPr lang="en-US" sz="3600" dirty="0" smtClean="0"/>
              <a:t>is the total number of protons and neutrons.</a:t>
            </a:r>
          </a:p>
          <a:p>
            <a:r>
              <a:rPr lang="en-US" sz="3600" u="sng" dirty="0" smtClean="0"/>
              <a:t>Isotopes</a:t>
            </a:r>
            <a:r>
              <a:rPr lang="en-US" sz="3600" dirty="0" smtClean="0"/>
              <a:t> are atoms that have the same number of protons but different amounts of neutrons.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9944" y="5298120"/>
            <a:ext cx="4134056" cy="1428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994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Radioactive decay </a:t>
            </a:r>
            <a:r>
              <a:rPr lang="en-US" dirty="0" smtClean="0"/>
              <a:t>is the spontaneous release of material from the nucleus. </a:t>
            </a:r>
          </a:p>
          <a:p>
            <a:r>
              <a:rPr lang="en-US" u="sng" dirty="0" smtClean="0"/>
              <a:t>Half-life </a:t>
            </a:r>
            <a:r>
              <a:rPr lang="en-US" dirty="0" smtClean="0"/>
              <a:t>is the time it takes for one-half of the original radioactive parent atoms to decay. 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2592" y="4016349"/>
            <a:ext cx="3707356" cy="25677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1372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u="sng" dirty="0" smtClean="0"/>
              <a:t>Covalent bonds </a:t>
            </a:r>
            <a:r>
              <a:rPr lang="en-US" sz="3600" dirty="0" smtClean="0"/>
              <a:t>are formed between compounds that share electrons.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2000" y="3065463"/>
            <a:ext cx="2540000" cy="306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323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1325</TotalTime>
  <Words>404</Words>
  <Application>Microsoft Macintosh PowerPoint</Application>
  <PresentationFormat>On-screen Show (4:3)</PresentationFormat>
  <Paragraphs>53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Aim: How does matter form the basis of environmental systems?  </vt:lpstr>
      <vt:lpstr>Announcements</vt:lpstr>
      <vt:lpstr>Agenda</vt:lpstr>
      <vt:lpstr>Matter</vt:lpstr>
      <vt:lpstr>Atoms and Molecules</vt:lpstr>
      <vt:lpstr>Molecules and compounds</vt:lpstr>
      <vt:lpstr>Atoms and Molecules</vt:lpstr>
      <vt:lpstr>Radioactivity</vt:lpstr>
      <vt:lpstr>Chemical Bonds</vt:lpstr>
      <vt:lpstr>Chemical Bonds</vt:lpstr>
      <vt:lpstr>Chemical Bonding</vt:lpstr>
      <vt:lpstr>Group Work-Half life problems</vt:lpstr>
      <vt:lpstr>Half life problems</vt:lpstr>
      <vt:lpstr>Fertilizer Inquiry Lab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Aim: How does matter form the basis of environmental systems?  Do Now:</dc:title>
  <dc:creator>Kayla McDaniel</dc:creator>
  <cp:lastModifiedBy>Kayla McDaniel</cp:lastModifiedBy>
  <cp:revision>32</cp:revision>
  <dcterms:created xsi:type="dcterms:W3CDTF">2014-09-09T22:02:03Z</dcterms:created>
  <dcterms:modified xsi:type="dcterms:W3CDTF">2015-09-11T11:56:53Z</dcterms:modified>
</cp:coreProperties>
</file>