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8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0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A3021-7148-8E44-87B5-EC88C43967CF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3062-AC4F-0C49-A325-2E43E663A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SWBAT review water use and water pollution </a:t>
            </a:r>
            <a:r>
              <a:rPr lang="en-US" dirty="0" smtClean="0"/>
              <a:t>for a midterm.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2238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1/20/15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5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Pollution Review</a:t>
            </a:r>
          </a:p>
          <a:p>
            <a:r>
              <a:rPr lang="en-US" dirty="0" smtClean="0"/>
              <a:t>Water Use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8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FRQ: </a:t>
            </a:r>
          </a:p>
          <a:p>
            <a:pPr lvl="1"/>
            <a:r>
              <a:rPr lang="en-US" dirty="0" smtClean="0"/>
              <a:t>Wednesday or Friday?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3 before me!</a:t>
            </a:r>
          </a:p>
          <a:p>
            <a:r>
              <a:rPr lang="en-US" dirty="0" smtClean="0"/>
              <a:t>Check answers with your group mates!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Effluent: outflow from a sewer or sewage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86" y="2571265"/>
            <a:ext cx="2754559" cy="41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2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66" y="1417638"/>
            <a:ext cx="2061482" cy="4469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147" y="1969893"/>
            <a:ext cx="1714245" cy="1247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641" y="3549066"/>
            <a:ext cx="3502981" cy="2338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558" y="1417638"/>
            <a:ext cx="3136191" cy="23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5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Questions</a:t>
            </a:r>
          </a:p>
          <a:p>
            <a:r>
              <a:rPr lang="en-US" dirty="0" smtClean="0"/>
              <a:t>Read article posted online and take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0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73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SWBAT review water use and water pollution for a midterm. </vt:lpstr>
      <vt:lpstr>Agenda</vt:lpstr>
      <vt:lpstr>Quick Poll</vt:lpstr>
      <vt:lpstr>Group Work Rules</vt:lpstr>
      <vt:lpstr>Water Pollution</vt:lpstr>
      <vt:lpstr>Water Use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illustrate ppm and ppb levels. SWBAT review for a midterm. </dc:title>
  <dc:creator>Kayla McDaniel</dc:creator>
  <cp:lastModifiedBy>Kayla McDaniel</cp:lastModifiedBy>
  <cp:revision>9</cp:revision>
  <dcterms:created xsi:type="dcterms:W3CDTF">2016-01-19T21:21:39Z</dcterms:created>
  <dcterms:modified xsi:type="dcterms:W3CDTF">2016-01-20T13:38:24Z</dcterms:modified>
</cp:coreProperties>
</file>