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62B1-7F05-4C40-B9D1-1D3337215724}" type="datetimeFigureOut">
              <a:rPr lang="en-US" smtClean="0"/>
              <a:t>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FB28-BFCD-C847-A45F-D43A573F9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304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62B1-7F05-4C40-B9D1-1D3337215724}" type="datetimeFigureOut">
              <a:rPr lang="en-US" smtClean="0"/>
              <a:t>1/18/16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FB28-BFCD-C847-A45F-D43A573F9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594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62B1-7F05-4C40-B9D1-1D3337215724}" type="datetimeFigureOut">
              <a:rPr lang="en-US" smtClean="0"/>
              <a:t>1/18/16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FB28-BFCD-C847-A45F-D43A573F9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587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62B1-7F05-4C40-B9D1-1D3337215724}" type="datetimeFigureOut">
              <a:rPr lang="en-US" smtClean="0"/>
              <a:t>1/18/16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FB28-BFCD-C847-A45F-D43A573F9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30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62B1-7F05-4C40-B9D1-1D3337215724}" type="datetimeFigureOut">
              <a:rPr lang="en-US" smtClean="0"/>
              <a:t>1/18/16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FB28-BFCD-C847-A45F-D43A573F9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02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62B1-7F05-4C40-B9D1-1D3337215724}" type="datetimeFigureOut">
              <a:rPr lang="en-US" smtClean="0"/>
              <a:t>1/18/16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FB28-BFCD-C847-A45F-D43A573F9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64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62B1-7F05-4C40-B9D1-1D3337215724}" type="datetimeFigureOut">
              <a:rPr lang="en-US" smtClean="0"/>
              <a:t>1/18/16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FB28-BFCD-C847-A45F-D43A573F9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6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62B1-7F05-4C40-B9D1-1D3337215724}" type="datetimeFigureOut">
              <a:rPr lang="en-US" smtClean="0"/>
              <a:t>1/18/16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FB28-BFCD-C847-A45F-D43A573F9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18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62B1-7F05-4C40-B9D1-1D3337215724}" type="datetimeFigureOut">
              <a:rPr lang="en-US" smtClean="0"/>
              <a:t>1/18/16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FB28-BFCD-C847-A45F-D43A573F9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79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62B1-7F05-4C40-B9D1-1D3337215724}" type="datetimeFigureOut">
              <a:rPr lang="en-US" smtClean="0"/>
              <a:t>1/18/16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FB28-BFCD-C847-A45F-D43A573F9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4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62B1-7F05-4C40-B9D1-1D3337215724}" type="datetimeFigureOut">
              <a:rPr lang="en-US" smtClean="0"/>
              <a:t>1/18/16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FB28-BFCD-C847-A45F-D43A573F9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77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162B1-7F05-4C40-B9D1-1D3337215724}" type="datetimeFigureOut">
              <a:rPr lang="en-US" smtClean="0"/>
              <a:t>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5FB28-BFCD-C847-A45F-D43A573F9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84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SWBAT review concepts for the midterm.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8918"/>
            <a:ext cx="6400800" cy="1752600"/>
          </a:xfrm>
        </p:spPr>
        <p:txBody>
          <a:bodyPr/>
          <a:lstStyle/>
          <a:p>
            <a:pPr algn="l"/>
            <a:r>
              <a:rPr lang="en-US" dirty="0" smtClean="0"/>
              <a:t>APES                                         1/19/16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813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Presentations</a:t>
            </a:r>
          </a:p>
          <a:p>
            <a:r>
              <a:rPr lang="en-US" dirty="0" smtClean="0"/>
              <a:t>Dry Runs</a:t>
            </a:r>
          </a:p>
          <a:p>
            <a:r>
              <a:rPr lang="en-US" dirty="0" smtClean="0"/>
              <a:t>Midterm on Friday (100 multiple choice)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57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N</a:t>
            </a:r>
            <a:r>
              <a:rPr lang="en-US" dirty="0" smtClean="0"/>
              <a:t>itrogen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http://</a:t>
            </a:r>
            <a:r>
              <a:rPr lang="pl-PL" dirty="0" err="1" smtClean="0"/>
              <a:t>www.bozemanscience.com</a:t>
            </a:r>
            <a:r>
              <a:rPr lang="pl-PL" dirty="0" smtClean="0"/>
              <a:t>/ap-es-011-biogeochemical-cycles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005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Choice Homework Questions</a:t>
            </a:r>
          </a:p>
          <a:p>
            <a:r>
              <a:rPr lang="en-US" dirty="0" smtClean="0"/>
              <a:t>Start studying for the midterm!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461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2738</TotalTime>
  <Words>54</Words>
  <Application>Microsoft Macintosh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SWBAT review concepts for the midterm.</vt:lpstr>
      <vt:lpstr>Agenda</vt:lpstr>
      <vt:lpstr>The Nitrogen Cycle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review concepts for the midterm.</dc:title>
  <dc:creator>Kayla McDaniel</dc:creator>
  <cp:lastModifiedBy>Kayla McDaniel</cp:lastModifiedBy>
  <cp:revision>14</cp:revision>
  <dcterms:created xsi:type="dcterms:W3CDTF">2016-01-17T20:12:30Z</dcterms:created>
  <dcterms:modified xsi:type="dcterms:W3CDTF">2016-01-19T17:50:31Z</dcterms:modified>
</cp:coreProperties>
</file>