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2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0FA4B-C48F-5D41-8C9D-9B5A86DCEFCA}" type="datetimeFigureOut">
              <a:rPr lang="en-US" smtClean="0"/>
              <a:t>1/13/16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A5D8D-9BC5-E442-A8B6-A04A0B7D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9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A5D8D-9BC5-E442-A8B6-A04A0B7D8E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923F-F14D-A34D-B12D-96A3AF5EC73C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255A-338E-2B40-844B-FB21A770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1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923F-F14D-A34D-B12D-96A3AF5EC73C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255A-338E-2B40-844B-FB21A770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2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923F-F14D-A34D-B12D-96A3AF5EC73C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255A-338E-2B40-844B-FB21A770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8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923F-F14D-A34D-B12D-96A3AF5EC73C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255A-338E-2B40-844B-FB21A770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8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923F-F14D-A34D-B12D-96A3AF5EC73C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255A-338E-2B40-844B-FB21A770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923F-F14D-A34D-B12D-96A3AF5EC73C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255A-338E-2B40-844B-FB21A770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923F-F14D-A34D-B12D-96A3AF5EC73C}" type="datetimeFigureOut">
              <a:rPr lang="en-US" smtClean="0"/>
              <a:t>1/13/16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255A-338E-2B40-844B-FB21A770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5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923F-F14D-A34D-B12D-96A3AF5EC73C}" type="datetimeFigureOut">
              <a:rPr lang="en-US" smtClean="0"/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255A-338E-2B40-844B-FB21A770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4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923F-F14D-A34D-B12D-96A3AF5EC73C}" type="datetimeFigureOut">
              <a:rPr lang="en-US" smtClean="0"/>
              <a:t>1/13/16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255A-338E-2B40-844B-FB21A770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923F-F14D-A34D-B12D-96A3AF5EC73C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255A-338E-2B40-844B-FB21A770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0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923F-F14D-A34D-B12D-96A3AF5EC73C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255A-338E-2B40-844B-FB21A770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1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923F-F14D-A34D-B12D-96A3AF5EC73C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2255A-338E-2B40-844B-FB21A770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448" y="282411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SWBAT identify the ecological effects of climate change and evaluate stabilization wedges to reduce climate </a:t>
            </a:r>
            <a:r>
              <a:rPr lang="en-US" dirty="0" smtClean="0"/>
              <a:t>change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</a:t>
            </a:r>
            <a:br>
              <a:rPr lang="en-US" dirty="0" smtClean="0"/>
            </a:br>
            <a:r>
              <a:rPr lang="en-US" dirty="0" smtClean="0"/>
              <a:t>What is Coral Bleaching?</a:t>
            </a:r>
            <a:br>
              <a:rPr lang="en-US" dirty="0" smtClean="0"/>
            </a:br>
            <a:r>
              <a:rPr lang="en-US" dirty="0" smtClean="0"/>
              <a:t>Why is it happening?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4399" y="377825"/>
            <a:ext cx="7293801" cy="1752600"/>
          </a:xfrm>
        </p:spPr>
        <p:txBody>
          <a:bodyPr/>
          <a:lstStyle/>
          <a:p>
            <a:pPr algn="l"/>
            <a:r>
              <a:rPr lang="en-US" dirty="0" smtClean="0"/>
              <a:t>APES Unit 6                                       1/</a:t>
            </a:r>
            <a:r>
              <a:rPr lang="en-US" dirty="0" smtClean="0"/>
              <a:t>14/</a:t>
            </a:r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2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Share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Paris Climate Accord?</a:t>
            </a:r>
          </a:p>
          <a:p>
            <a:r>
              <a:rPr lang="en-US" dirty="0" smtClean="0"/>
              <a:t>How is it different from the Kyoto Protocol?</a:t>
            </a:r>
          </a:p>
          <a:p>
            <a:r>
              <a:rPr lang="en-US" dirty="0" smtClean="0"/>
              <a:t>Do you believe it will be successful? Why or why not?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536" y="4159431"/>
            <a:ext cx="4564264" cy="238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4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Impacts Jigsaw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Expert Group: Read the article and answer the questions</a:t>
            </a:r>
          </a:p>
          <a:p>
            <a:pPr lvl="1"/>
            <a:r>
              <a:rPr lang="en-US" dirty="0" smtClean="0"/>
              <a:t>Compare answers to the article to group members at your table</a:t>
            </a:r>
          </a:p>
          <a:p>
            <a:r>
              <a:rPr lang="en-US" dirty="0" smtClean="0"/>
              <a:t>Jigsaw Group: Take turns </a:t>
            </a:r>
            <a:r>
              <a:rPr lang="en-US" i="1" dirty="0" smtClean="0"/>
              <a:t>teaching</a:t>
            </a:r>
            <a:r>
              <a:rPr lang="en-US" dirty="0" smtClean="0"/>
              <a:t> your article to your group members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8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Stabilization Wedges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84" y="908975"/>
            <a:ext cx="8229600" cy="4460078"/>
          </a:xfrm>
        </p:spPr>
        <p:txBody>
          <a:bodyPr>
            <a:normAutofit/>
          </a:bodyPr>
          <a:lstStyle/>
          <a:p>
            <a:r>
              <a:rPr lang="en-US" dirty="0" smtClean="0"/>
              <a:t>2006 Scientific American Article by Princeton Researchers</a:t>
            </a:r>
          </a:p>
          <a:p>
            <a:pPr lvl="1"/>
            <a:r>
              <a:rPr lang="en-US" dirty="0" smtClean="0"/>
              <a:t>Methods to solve the current climate crisis for the next 50 years with current technologies </a:t>
            </a:r>
          </a:p>
          <a:p>
            <a:pPr lvl="1"/>
            <a:r>
              <a:rPr lang="en-US" dirty="0" smtClean="0"/>
              <a:t>Each wedge will result in a 25 billion ton reduction of CO</a:t>
            </a:r>
            <a:r>
              <a:rPr lang="en-US" baseline="-25000" dirty="0" smtClean="0"/>
              <a:t>2</a:t>
            </a:r>
            <a:r>
              <a:rPr lang="en-US" dirty="0" smtClean="0"/>
              <a:t> over 50 years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81" y="3520427"/>
            <a:ext cx="3395379" cy="33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Stabilization Wedges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fuels economy of two billion cars from 30 to 60 mpg.</a:t>
            </a:r>
          </a:p>
          <a:p>
            <a:r>
              <a:rPr lang="en-US" dirty="0"/>
              <a:t>Cut electricity usage in homes, offices, and stores by 25%</a:t>
            </a:r>
          </a:p>
          <a:p>
            <a:r>
              <a:rPr lang="en-US" dirty="0"/>
              <a:t>Stop all deforestation</a:t>
            </a:r>
          </a:p>
          <a:p>
            <a:r>
              <a:rPr lang="en-US" dirty="0"/>
              <a:t>Increase solar power 700-fold to displace coal</a:t>
            </a:r>
          </a:p>
          <a:p>
            <a:r>
              <a:rPr lang="en-US" dirty="0"/>
              <a:t>Increase wind power 40-fold to displace coal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wedge a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Propose </a:t>
            </a:r>
            <a:r>
              <a:rPr lang="en-US" dirty="0"/>
              <a:t>three actions that the government or society at large needs to take in order to make the stabilization wedge become a reality.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8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should humans be concerned with the ecological impacts of climate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4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tudy for the exam tomorrow!</a:t>
            </a:r>
          </a:p>
          <a:p>
            <a:r>
              <a:rPr lang="en-US" dirty="0" smtClean="0"/>
              <a:t>FRQ re-write due by 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9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241</Words>
  <Application>Microsoft Macintosh PowerPoint</Application>
  <PresentationFormat>On-screen Show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SWBAT identify the ecological effects of climate change and evaluate stabilization wedges to reduce climate change.  Do Now: What is Coral Bleaching? Why is it happening?</vt:lpstr>
      <vt:lpstr>Homework Share Out</vt:lpstr>
      <vt:lpstr>Ecological Impacts Jigsaw</vt:lpstr>
      <vt:lpstr>Stabilization Wedges</vt:lpstr>
      <vt:lpstr>Stabilization Wedges</vt:lpstr>
      <vt:lpstr>Making the wedge a reality</vt:lpstr>
      <vt:lpstr>Exit Ticket: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</dc:title>
  <dc:creator>Kayla McDaniel</dc:creator>
  <cp:lastModifiedBy>Kayla McDaniel</cp:lastModifiedBy>
  <cp:revision>22</cp:revision>
  <dcterms:created xsi:type="dcterms:W3CDTF">2016-01-12T22:57:59Z</dcterms:created>
  <dcterms:modified xsi:type="dcterms:W3CDTF">2016-01-14T18:27:42Z</dcterms:modified>
</cp:coreProperties>
</file>