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2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8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1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3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3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3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4D8E-26CB-0949-8433-D7B420DDC6D7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7E47-C0A1-5040-9DDD-18DB9DC9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1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determine how mercury can </a:t>
            </a:r>
            <a:r>
              <a:rPr lang="en-US" dirty="0" err="1" smtClean="0"/>
              <a:t>bioaccumulate</a:t>
            </a:r>
            <a:r>
              <a:rPr lang="en-US" dirty="0" smtClean="0"/>
              <a:t> in fish.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46" y="319108"/>
            <a:ext cx="7137365" cy="1752600"/>
          </a:xfrm>
        </p:spPr>
        <p:txBody>
          <a:bodyPr/>
          <a:lstStyle/>
          <a:p>
            <a:pPr algn="l"/>
            <a:r>
              <a:rPr lang="en-US" dirty="0" smtClean="0"/>
              <a:t>APES Unit 10                                  3/15/16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4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1– The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799786"/>
            <a:ext cx="63500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6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II- Why should some fish be restricted?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text</a:t>
            </a:r>
          </a:p>
          <a:p>
            <a:r>
              <a:rPr lang="en-US" dirty="0" smtClean="0"/>
              <a:t>Answer the questions in </a:t>
            </a:r>
            <a:r>
              <a:rPr lang="en-US" b="1" dirty="0" smtClean="0"/>
              <a:t>complete</a:t>
            </a:r>
            <a:r>
              <a:rPr lang="en-US" dirty="0" smtClean="0"/>
              <a:t> sentences with group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20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III- How does mercury get into fish?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269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Read the text</a:t>
            </a:r>
          </a:p>
          <a:p>
            <a:r>
              <a:rPr lang="en-US" dirty="0" smtClean="0"/>
              <a:t> Answer the questions in </a:t>
            </a:r>
            <a:r>
              <a:rPr lang="en-US" b="1" dirty="0" smtClean="0"/>
              <a:t>complete</a:t>
            </a:r>
            <a:r>
              <a:rPr lang="en-US" dirty="0" smtClean="0"/>
              <a:t> sentences and consult </a:t>
            </a:r>
            <a:r>
              <a:rPr lang="pl-PL" dirty="0" err="1" smtClean="0"/>
              <a:t>wi</a:t>
            </a:r>
            <a:r>
              <a:rPr lang="en-US" dirty="0" err="1" smtClean="0"/>
              <a:t>th</a:t>
            </a:r>
            <a:r>
              <a:rPr lang="en-US" dirty="0" smtClean="0"/>
              <a:t> your group members (skip #2)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Screen Shot 2016-03-15 at 2.5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26" y="2827196"/>
            <a:ext cx="6685798" cy="368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1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pic>
        <p:nvPicPr>
          <p:cNvPr id="4" name="Picture 3" descr="Screen Shot 2016-03-15 at 3.50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17637"/>
            <a:ext cx="8443183" cy="300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3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the exam tomorrow!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84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SWBAT determine how mercury can bioaccumulate in fish.  </vt:lpstr>
      <vt:lpstr>Part 1– The Problem</vt:lpstr>
      <vt:lpstr>Part II- Why should some fish be restricted?</vt:lpstr>
      <vt:lpstr>Part III- How does mercury get into fish?</vt:lpstr>
      <vt:lpstr>Part III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determine how mercury can bioaccumulate in fish.  </dc:title>
  <dc:creator>Kayla McDaniel</dc:creator>
  <cp:lastModifiedBy>Kayla McDaniel</cp:lastModifiedBy>
  <cp:revision>10</cp:revision>
  <dcterms:created xsi:type="dcterms:W3CDTF">2016-03-15T18:30:16Z</dcterms:created>
  <dcterms:modified xsi:type="dcterms:W3CDTF">2016-03-16T17:08:38Z</dcterms:modified>
</cp:coreProperties>
</file>