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03C2-76DD-4A47-9938-952E0C6626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EB9E8-1874-644C-81F8-7C1D33ACA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5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8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9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2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1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1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760A-0BCD-E44C-BB54-ACF1B5ED4C57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1E5C-E889-2B47-9CF7-C7790A670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7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collect and analyze data for the LD50 lab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189" y="363324"/>
            <a:ext cx="7308116" cy="1903331"/>
          </a:xfrm>
        </p:spPr>
        <p:txBody>
          <a:bodyPr/>
          <a:lstStyle/>
          <a:p>
            <a:pPr algn="l"/>
            <a:r>
              <a:rPr lang="en-US" dirty="0" smtClean="0"/>
              <a:t>APES Unit 10                                     3/</a:t>
            </a:r>
            <a:r>
              <a:rPr lang="en-US" dirty="0" smtClean="0"/>
              <a:t>18/16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3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Data</a:t>
            </a:r>
          </a:p>
          <a:p>
            <a:r>
              <a:rPr lang="en-US" dirty="0" smtClean="0"/>
              <a:t>Graph </a:t>
            </a:r>
            <a:r>
              <a:rPr lang="en-US" dirty="0" smtClean="0"/>
              <a:t>Data and interpret results</a:t>
            </a:r>
            <a:endParaRPr lang="en-US" dirty="0" smtClean="0"/>
          </a:p>
          <a:p>
            <a:r>
              <a:rPr lang="en-US" dirty="0" smtClean="0"/>
              <a:t>Pass back </a:t>
            </a:r>
            <a:r>
              <a:rPr lang="en-US" dirty="0" smtClean="0"/>
              <a:t>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1967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two people to each cup to go collect the data</a:t>
            </a:r>
          </a:p>
          <a:p>
            <a:r>
              <a:rPr lang="en-US" dirty="0" smtClean="0"/>
              <a:t>Count how many daphnia magna are alive and subtract them from the number that are dead</a:t>
            </a:r>
          </a:p>
          <a:p>
            <a:r>
              <a:rPr lang="en-US" dirty="0" smtClean="0"/>
              <a:t>Share data with your group members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079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Unit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Glows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Great job with descriptions on the </a:t>
            </a:r>
            <a:r>
              <a:rPr lang="en-US" dirty="0" smtClean="0"/>
              <a:t>FRQs</a:t>
            </a:r>
          </a:p>
          <a:p>
            <a:r>
              <a:rPr lang="en-US" dirty="0" smtClean="0"/>
              <a:t>Grows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Difference in health impacts between ozone in the troposphere and the stratosphere</a:t>
            </a:r>
          </a:p>
          <a:p>
            <a:pPr lvl="1"/>
            <a:r>
              <a:rPr lang="en-US" dirty="0" smtClean="0"/>
              <a:t>Tropospheric ozone peaks in the daytime because of sunlight</a:t>
            </a:r>
          </a:p>
          <a:p>
            <a:pPr lvl="1"/>
            <a:r>
              <a:rPr lang="en-US" dirty="0" smtClean="0"/>
              <a:t>Plants perform less photosynthesis with ozone because it damages pores– not because the smog blocks sunlight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8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reading Ch. 12 through page 325 (stop right before Fossil Fuels)</a:t>
            </a:r>
          </a:p>
          <a:p>
            <a:pPr lvl="1"/>
            <a:r>
              <a:rPr lang="en-US" dirty="0" smtClean="0"/>
              <a:t>Take notes on more than just the definitions!</a:t>
            </a:r>
            <a:endParaRPr lang="en-US" dirty="0" smtClean="0"/>
          </a:p>
          <a:p>
            <a:r>
              <a:rPr lang="en-US" dirty="0" smtClean="0"/>
              <a:t>Study for the FRQ portion of the Unit 10 Exam</a:t>
            </a:r>
          </a:p>
          <a:p>
            <a:r>
              <a:rPr lang="en-US" dirty="0" smtClean="0"/>
              <a:t>Do FRQ rewrite for Unit 9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1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161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SWBAT collect and analyze data for the LD50 lab. </vt:lpstr>
      <vt:lpstr>Agenda</vt:lpstr>
      <vt:lpstr>Collecting Data</vt:lpstr>
      <vt:lpstr>Ch. 9 Unit Exam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collect and analyze data for the LD50 lab.</dc:title>
  <dc:creator>Kayla McDaniel</dc:creator>
  <cp:lastModifiedBy>Kayla McDaniel</cp:lastModifiedBy>
  <cp:revision>18</cp:revision>
  <dcterms:created xsi:type="dcterms:W3CDTF">2015-03-16T22:19:40Z</dcterms:created>
  <dcterms:modified xsi:type="dcterms:W3CDTF">2016-03-18T12:39:48Z</dcterms:modified>
</cp:coreProperties>
</file>