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3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9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9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3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7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E2EC4-B03F-D247-97B4-2820C89FD421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54087-4308-184A-BCC2-015601E30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4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determine UV light intensity and test and evaluate local ozone levels.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3431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APES Unit 9                              2/25/16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9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</a:t>
            </a:r>
          </a:p>
          <a:p>
            <a:r>
              <a:rPr lang="en-US" dirty="0" smtClean="0"/>
              <a:t>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3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Pre-Lab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2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choose a location outside</a:t>
            </a:r>
          </a:p>
          <a:p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o NOT cross the street</a:t>
            </a:r>
          </a:p>
          <a:p>
            <a:r>
              <a:rPr lang="en-US" dirty="0" smtClean="0"/>
              <a:t>For location- be as specific as possible (i.e. at the intersection of 42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st</a:t>
            </a:r>
            <a:r>
              <a:rPr lang="en-US" dirty="0" smtClean="0"/>
              <a:t> and whatever)</a:t>
            </a:r>
          </a:p>
          <a:p>
            <a:r>
              <a:rPr lang="en-US" dirty="0" smtClean="0"/>
              <a:t>Look at email for test strip reading</a:t>
            </a:r>
          </a:p>
          <a:p>
            <a:r>
              <a:rPr lang="en-US" dirty="0" smtClean="0"/>
              <a:t>Each group should have two pieces of tape</a:t>
            </a:r>
          </a:p>
          <a:p>
            <a:r>
              <a:rPr lang="en-US" dirty="0" smtClean="0"/>
              <a:t>Everyone take a clipboard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Mehrangiz</a:t>
            </a:r>
            <a:r>
              <a:rPr lang="en-US" dirty="0" smtClean="0"/>
              <a:t>, </a:t>
            </a:r>
            <a:r>
              <a:rPr lang="en-US" dirty="0" err="1" smtClean="0"/>
              <a:t>Hamna</a:t>
            </a:r>
            <a:r>
              <a:rPr lang="en-US" dirty="0" smtClean="0"/>
              <a:t>, Wendy</a:t>
            </a:r>
          </a:p>
          <a:p>
            <a:r>
              <a:rPr lang="en-US" dirty="0" err="1" smtClean="0"/>
              <a:t>Attia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Bukurie</a:t>
            </a:r>
            <a:endParaRPr lang="en-US" dirty="0"/>
          </a:p>
          <a:p>
            <a:r>
              <a:rPr lang="en-US" dirty="0" err="1" smtClean="0"/>
              <a:t>Harmanpreet</a:t>
            </a:r>
            <a:r>
              <a:rPr lang="en-US" dirty="0" smtClean="0"/>
              <a:t> and </a:t>
            </a:r>
            <a:r>
              <a:rPr lang="en-US" dirty="0" err="1" smtClean="0"/>
              <a:t>Saliha</a:t>
            </a:r>
            <a:endParaRPr lang="en-US" dirty="0" smtClean="0"/>
          </a:p>
          <a:p>
            <a:r>
              <a:rPr lang="en-US" dirty="0" err="1" smtClean="0"/>
              <a:t>Rimsha</a:t>
            </a:r>
            <a:r>
              <a:rPr lang="en-US" dirty="0"/>
              <a:t> </a:t>
            </a:r>
            <a:r>
              <a:rPr lang="en-US" dirty="0" smtClean="0"/>
              <a:t>and Desire</a:t>
            </a:r>
          </a:p>
          <a:p>
            <a:r>
              <a:rPr lang="en-US" dirty="0" err="1" smtClean="0"/>
              <a:t>Shayna</a:t>
            </a:r>
            <a:r>
              <a:rPr lang="en-US" dirty="0" smtClean="0"/>
              <a:t>, </a:t>
            </a:r>
            <a:r>
              <a:rPr lang="en-US" dirty="0" err="1" smtClean="0"/>
              <a:t>Uzma</a:t>
            </a:r>
            <a:r>
              <a:rPr lang="en-US" dirty="0" smtClean="0"/>
              <a:t>, </a:t>
            </a:r>
            <a:r>
              <a:rPr lang="en-US" dirty="0" err="1" smtClean="0"/>
              <a:t>Amrat</a:t>
            </a:r>
            <a:endParaRPr lang="en-US" dirty="0" smtClean="0"/>
          </a:p>
          <a:p>
            <a:r>
              <a:rPr lang="en-US" dirty="0" err="1" smtClean="0"/>
              <a:t>Mahnoor</a:t>
            </a:r>
            <a:r>
              <a:rPr lang="en-US" dirty="0" smtClean="0"/>
              <a:t> and Cynthia</a:t>
            </a:r>
          </a:p>
          <a:p>
            <a:r>
              <a:rPr lang="en-US" dirty="0" err="1" smtClean="0"/>
              <a:t>Rahila</a:t>
            </a:r>
            <a:r>
              <a:rPr lang="en-US" dirty="0" smtClean="0"/>
              <a:t> and </a:t>
            </a:r>
            <a:r>
              <a:rPr lang="en-US" dirty="0" err="1" smtClean="0"/>
              <a:t>Wyllana</a:t>
            </a:r>
            <a:endParaRPr lang="en-US" dirty="0" smtClean="0"/>
          </a:p>
          <a:p>
            <a:r>
              <a:rPr lang="en-US" dirty="0" err="1" smtClean="0"/>
              <a:t>Ramlah</a:t>
            </a:r>
            <a:r>
              <a:rPr lang="en-US" dirty="0" smtClean="0"/>
              <a:t> and Monica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1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data to the class data table</a:t>
            </a:r>
          </a:p>
          <a:p>
            <a:r>
              <a:rPr lang="en-US" dirty="0" smtClean="0"/>
              <a:t>Do you see any trends among the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6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Groups!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1: </a:t>
            </a:r>
            <a:r>
              <a:rPr lang="en-US" dirty="0" err="1" smtClean="0"/>
              <a:t>Rimsha</a:t>
            </a:r>
            <a:r>
              <a:rPr lang="en-US" dirty="0" smtClean="0"/>
              <a:t>, Monica, </a:t>
            </a:r>
            <a:r>
              <a:rPr lang="en-US" dirty="0" err="1" smtClean="0"/>
              <a:t>Ramlah</a:t>
            </a:r>
            <a:endParaRPr lang="en-US" dirty="0" smtClean="0"/>
          </a:p>
          <a:p>
            <a:r>
              <a:rPr lang="en-US" dirty="0" smtClean="0"/>
              <a:t>Group 2: Cynthia, </a:t>
            </a:r>
            <a:r>
              <a:rPr lang="en-US" dirty="0" err="1" smtClean="0"/>
              <a:t>Wyllana</a:t>
            </a:r>
            <a:r>
              <a:rPr lang="en-US" dirty="0" smtClean="0"/>
              <a:t>, </a:t>
            </a:r>
            <a:r>
              <a:rPr lang="en-US" dirty="0" err="1" smtClean="0"/>
              <a:t>Amrat</a:t>
            </a:r>
            <a:endParaRPr lang="en-US" dirty="0" smtClean="0"/>
          </a:p>
          <a:p>
            <a:r>
              <a:rPr lang="en-US" dirty="0" smtClean="0"/>
              <a:t>Group 3: </a:t>
            </a:r>
            <a:r>
              <a:rPr lang="en-US" dirty="0" err="1" smtClean="0"/>
              <a:t>Harmanpreet</a:t>
            </a:r>
            <a:r>
              <a:rPr lang="en-US" dirty="0" smtClean="0"/>
              <a:t>, </a:t>
            </a:r>
            <a:r>
              <a:rPr lang="en-US" dirty="0" err="1" smtClean="0"/>
              <a:t>Uzma</a:t>
            </a:r>
            <a:r>
              <a:rPr lang="en-US" dirty="0" smtClean="0"/>
              <a:t>, </a:t>
            </a:r>
            <a:r>
              <a:rPr lang="en-US" dirty="0" err="1" smtClean="0"/>
              <a:t>Rahila</a:t>
            </a:r>
            <a:endParaRPr lang="en-US" dirty="0" smtClean="0"/>
          </a:p>
          <a:p>
            <a:r>
              <a:rPr lang="en-US" dirty="0" smtClean="0"/>
              <a:t>Group 4: </a:t>
            </a:r>
            <a:r>
              <a:rPr lang="en-US" dirty="0" err="1" smtClean="0"/>
              <a:t>Shayna</a:t>
            </a:r>
            <a:r>
              <a:rPr lang="en-US" dirty="0" smtClean="0"/>
              <a:t>, </a:t>
            </a:r>
            <a:r>
              <a:rPr lang="en-US" dirty="0" err="1" smtClean="0"/>
              <a:t>Mahnoor</a:t>
            </a:r>
            <a:r>
              <a:rPr lang="en-US" dirty="0" smtClean="0"/>
              <a:t>, </a:t>
            </a:r>
            <a:r>
              <a:rPr lang="en-US" dirty="0" err="1" smtClean="0"/>
              <a:t>Hamna</a:t>
            </a:r>
            <a:r>
              <a:rPr lang="en-US" dirty="0" smtClean="0"/>
              <a:t>, </a:t>
            </a:r>
            <a:r>
              <a:rPr lang="en-US" dirty="0" err="1" smtClean="0"/>
              <a:t>Mehrangiz</a:t>
            </a:r>
            <a:endParaRPr lang="en-US" dirty="0" smtClean="0"/>
          </a:p>
          <a:p>
            <a:r>
              <a:rPr lang="en-US" dirty="0" smtClean="0"/>
              <a:t>Group 5: Desire, </a:t>
            </a:r>
            <a:r>
              <a:rPr lang="en-US" dirty="0" err="1" smtClean="0"/>
              <a:t>Bukurie</a:t>
            </a:r>
            <a:r>
              <a:rPr lang="en-US" dirty="0" smtClean="0"/>
              <a:t>, </a:t>
            </a:r>
            <a:r>
              <a:rPr lang="en-US" dirty="0" err="1" smtClean="0"/>
              <a:t>Attia</a:t>
            </a:r>
            <a:r>
              <a:rPr lang="en-US" dirty="0" smtClean="0"/>
              <a:t>, Wendy, </a:t>
            </a:r>
            <a:r>
              <a:rPr lang="en-US" dirty="0" err="1" smtClean="0"/>
              <a:t>Saliha</a:t>
            </a:r>
            <a:r>
              <a:rPr lang="en-US" dirty="0" smtClean="0"/>
              <a:t>, </a:t>
            </a:r>
            <a:r>
              <a:rPr lang="en-US" dirty="0" err="1" smtClean="0"/>
              <a:t>Kaylah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8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calculators for questions 1-3 and all the scientific notation questions</a:t>
            </a:r>
          </a:p>
          <a:p>
            <a:r>
              <a:rPr lang="en-US" dirty="0" smtClean="0"/>
              <a:t>If you finish early , write your own dimensional analysis question and solve it </a:t>
            </a:r>
            <a:r>
              <a:rPr lang="en-US" dirty="0" smtClean="0">
                <a:sym typeface="Wingdings"/>
              </a:rPr>
              <a:t>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5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Ch. 15 through page 424 (stop right before Stratospheric ozone layer)</a:t>
            </a:r>
          </a:p>
          <a:p>
            <a:r>
              <a:rPr lang="en-US" dirty="0" smtClean="0"/>
              <a:t>Read </a:t>
            </a:r>
            <a:r>
              <a:rPr lang="en-US" dirty="0" err="1"/>
              <a:t>B</a:t>
            </a:r>
            <a:r>
              <a:rPr lang="en-US" dirty="0" err="1" smtClean="0"/>
              <a:t>arrons</a:t>
            </a:r>
            <a:r>
              <a:rPr lang="en-US" dirty="0" smtClean="0"/>
              <a:t> page 367-375 and make flash cards for everything!</a:t>
            </a:r>
          </a:p>
          <a:p>
            <a:r>
              <a:rPr lang="en-US" dirty="0" smtClean="0"/>
              <a:t>Do current event summaries of </a:t>
            </a:r>
            <a:r>
              <a:rPr lang="en-US" dirty="0" err="1" smtClean="0"/>
              <a:t>Bukurie</a:t>
            </a:r>
            <a:r>
              <a:rPr lang="en-US" dirty="0" smtClean="0"/>
              <a:t>, </a:t>
            </a:r>
            <a:r>
              <a:rPr lang="en-US" dirty="0" err="1" smtClean="0"/>
              <a:t>Wyllana</a:t>
            </a:r>
            <a:r>
              <a:rPr lang="en-US" dirty="0" smtClean="0"/>
              <a:t> and </a:t>
            </a:r>
            <a:r>
              <a:rPr lang="en-US" dirty="0" err="1" smtClean="0"/>
              <a:t>Mahnoor’s</a:t>
            </a:r>
            <a:r>
              <a:rPr lang="en-US" dirty="0" smtClean="0"/>
              <a:t>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8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249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SWBAT determine UV light intensity and test and evaluate local ozone levels.</vt:lpstr>
      <vt:lpstr>Agenda</vt:lpstr>
      <vt:lpstr>Pre-Lab Questions</vt:lpstr>
      <vt:lpstr>Lab Locations</vt:lpstr>
      <vt:lpstr>Groups</vt:lpstr>
      <vt:lpstr>Data Analysis</vt:lpstr>
      <vt:lpstr>Math Groups!</vt:lpstr>
      <vt:lpstr>Math Rules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determine UV light intensity and test and evaluate local ozone levels.</dc:title>
  <dc:creator>Kayla McDaniel</dc:creator>
  <cp:lastModifiedBy>Kayla McDaniel</cp:lastModifiedBy>
  <cp:revision>13</cp:revision>
  <dcterms:created xsi:type="dcterms:W3CDTF">2016-02-25T20:44:30Z</dcterms:created>
  <dcterms:modified xsi:type="dcterms:W3CDTF">2016-02-26T13:37:12Z</dcterms:modified>
</cp:coreProperties>
</file>