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62E5-632D-9043-99AD-DAD2AE3C420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0F83-BB07-9247-9270-788105A7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0F83-BB07-9247-9270-788105A7A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0F83-BB07-9247-9270-788105A7A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0F83-BB07-9247-9270-788105A7A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0F83-BB07-9247-9270-788105A7A0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3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D96-582A-3C4D-9C7E-2E49BA2EABB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A858-23E9-A74F-AD5F-60510DF1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describe the effects of acid deposition.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9                               2/29/16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905"/>
            <a:ext cx="8229600" cy="4525963"/>
          </a:xfrm>
        </p:spPr>
        <p:txBody>
          <a:bodyPr/>
          <a:lstStyle/>
          <a:p>
            <a:r>
              <a:rPr lang="en-US" dirty="0" smtClean="0"/>
              <a:t>Control of Particulate Matter</a:t>
            </a:r>
          </a:p>
          <a:p>
            <a:pPr lvl="1"/>
            <a:r>
              <a:rPr lang="en-US" dirty="0" smtClean="0"/>
              <a:t>Gravitational settling</a:t>
            </a:r>
          </a:p>
          <a:p>
            <a:pPr lvl="1"/>
            <a:r>
              <a:rPr lang="en-US" dirty="0" smtClean="0"/>
              <a:t>Fabric filters: gases can pass through but particle are removed</a:t>
            </a:r>
            <a:endParaRPr lang="en-US" dirty="0"/>
          </a:p>
        </p:txBody>
      </p:sp>
      <p:pic>
        <p:nvPicPr>
          <p:cNvPr id="4" name="Picture 3" descr="Z:\sumanas\friedland1e\jpegs\ch15\figure_15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77" y="3223849"/>
            <a:ext cx="3836955" cy="30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424"/>
            <a:ext cx="8229600" cy="1143000"/>
          </a:xfrm>
        </p:spPr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0" y="1027576"/>
            <a:ext cx="8229600" cy="4525963"/>
          </a:xfrm>
        </p:spPr>
        <p:txBody>
          <a:bodyPr/>
          <a:lstStyle/>
          <a:p>
            <a:r>
              <a:rPr lang="en-US" dirty="0" smtClean="0"/>
              <a:t>Control of Particulate Matter:</a:t>
            </a:r>
          </a:p>
          <a:p>
            <a:pPr lvl="1"/>
            <a:r>
              <a:rPr lang="en-US" dirty="0" smtClean="0"/>
              <a:t>Electrostatic Precipitator: use an electrical charge to make particles coalesce (clump together) </a:t>
            </a:r>
            <a:endParaRPr lang="en-US" dirty="0"/>
          </a:p>
        </p:txBody>
      </p:sp>
      <p:pic>
        <p:nvPicPr>
          <p:cNvPr id="4" name="Picture 3" descr="Z:\sumanas\friedland1e\jpegs\ch15\figure_15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9" y="2758390"/>
            <a:ext cx="2458160" cy="39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emissions of particulate matter and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Scrubbers use a combination of water and air that separates and removes particles </a:t>
            </a:r>
            <a:endParaRPr lang="en-US" dirty="0"/>
          </a:p>
        </p:txBody>
      </p:sp>
      <p:pic>
        <p:nvPicPr>
          <p:cNvPr id="4" name="Picture 3" descr="Z:\sumanas\friedland1e\jpegs\ch15\figure_15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71" y="3686669"/>
            <a:ext cx="3053956" cy="31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2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108"/>
            <a:ext cx="8229600" cy="1143000"/>
          </a:xfrm>
        </p:spPr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022"/>
            <a:ext cx="8487942" cy="563535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mog reduction</a:t>
            </a:r>
          </a:p>
          <a:p>
            <a:pPr lvl="1"/>
            <a:r>
              <a:rPr lang="en-US" dirty="0" smtClean="0"/>
              <a:t>Difficult to control smog since ozone is a secondary pollutant</a:t>
            </a:r>
          </a:p>
          <a:p>
            <a:pPr lvl="2"/>
            <a:r>
              <a:rPr lang="en-US" dirty="0" smtClean="0"/>
              <a:t>Efforts to reduce:</a:t>
            </a:r>
          </a:p>
          <a:p>
            <a:pPr lvl="3"/>
            <a:r>
              <a:rPr lang="en-US" dirty="0" smtClean="0"/>
              <a:t>VOCs </a:t>
            </a:r>
            <a:endParaRPr lang="en-US" dirty="0"/>
          </a:p>
          <a:p>
            <a:pPr lvl="3"/>
            <a:r>
              <a:rPr lang="en-US" dirty="0" smtClean="0"/>
              <a:t>Nitrogen oxides</a:t>
            </a:r>
          </a:p>
          <a:p>
            <a:pPr lvl="1"/>
            <a:r>
              <a:rPr lang="en-US" dirty="0" smtClean="0"/>
              <a:t>Innovative Pollution Control</a:t>
            </a:r>
          </a:p>
          <a:p>
            <a:pPr lvl="2"/>
            <a:r>
              <a:rPr lang="en-US" dirty="0" smtClean="0"/>
              <a:t>Mexico City: automobiles driven every other day</a:t>
            </a:r>
          </a:p>
          <a:p>
            <a:pPr lvl="2"/>
            <a:r>
              <a:rPr lang="en-US" dirty="0" smtClean="0"/>
              <a:t>Carpool lanes</a:t>
            </a:r>
          </a:p>
          <a:p>
            <a:pPr lvl="2"/>
            <a:r>
              <a:rPr lang="en-US" dirty="0" smtClean="0"/>
              <a:t>Amendments to the clean air act:</a:t>
            </a:r>
          </a:p>
          <a:p>
            <a:pPr lvl="3"/>
            <a:r>
              <a:rPr lang="en-US" dirty="0" smtClean="0"/>
              <a:t>Buying and selling allowances that permit the owner to release a certain quantity of sulfur</a:t>
            </a:r>
          </a:p>
          <a:p>
            <a:pPr lvl="3"/>
            <a:r>
              <a:rPr lang="en-US" dirty="0" smtClean="0"/>
              <a:t>Number of sulfur allowances has been reduced over time</a:t>
            </a:r>
          </a:p>
          <a:p>
            <a:pPr lvl="3"/>
            <a:endParaRPr lang="en-US" dirty="0" smtClean="0"/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5" y="1632940"/>
            <a:ext cx="2979769" cy="446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46" y="2325880"/>
            <a:ext cx="4084654" cy="30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1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procedure for the Vehicle Exhaust Lab Part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on Thursday!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4" y="691091"/>
            <a:ext cx="8229600" cy="4525963"/>
          </a:xfrm>
        </p:spPr>
        <p:txBody>
          <a:bodyPr/>
          <a:lstStyle/>
          <a:p>
            <a:r>
              <a:rPr lang="en-US" dirty="0" smtClean="0"/>
              <a:t>Acid deposition= acid precipitation in the form of acid rain, acid snow, acid hail, etc.</a:t>
            </a:r>
          </a:p>
          <a:p>
            <a:r>
              <a:rPr lang="en-US" dirty="0" smtClean="0"/>
              <a:t>Acid deposition = deposition with a pH lower than 5.6</a:t>
            </a:r>
          </a:p>
          <a:p>
            <a:r>
              <a:rPr lang="en-US" dirty="0" smtClean="0"/>
              <a:t>Pollutants responsible for acid deposition: SO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</p:txBody>
      </p:sp>
      <p:pic>
        <p:nvPicPr>
          <p:cNvPr id="4" name="Picture 4" descr="Z:\sumanas\friedland1e\jpegs\ch15\figure_15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1" y="4205746"/>
            <a:ext cx="5517168" cy="24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4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highest concentration of acid deposition can be found in China</a:t>
            </a:r>
          </a:p>
          <a:p>
            <a:r>
              <a:rPr lang="en-US" dirty="0" smtClean="0"/>
              <a:t>Dry acid particle deposition occurs two to three days after emission into the </a:t>
            </a:r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Occurs in arid climates</a:t>
            </a:r>
            <a:endParaRPr lang="en-US" dirty="0" smtClean="0"/>
          </a:p>
          <a:p>
            <a:r>
              <a:rPr lang="en-US" dirty="0" smtClean="0"/>
              <a:t>Wet deposition is delayed for 4 to 14 days after emissions</a:t>
            </a:r>
          </a:p>
          <a:p>
            <a:pPr lvl="1"/>
            <a:r>
              <a:rPr lang="en-US" dirty="0" smtClean="0"/>
              <a:t>Can travel in air currents to locations that are miles downwind from the emission source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345"/>
            <a:ext cx="8229600" cy="1143000"/>
          </a:xfrm>
        </p:spPr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24" y="996963"/>
            <a:ext cx="8229600" cy="4525963"/>
          </a:xfrm>
        </p:spPr>
        <p:txBody>
          <a:bodyPr/>
          <a:lstStyle/>
          <a:p>
            <a:r>
              <a:rPr lang="en-US" dirty="0" smtClean="0"/>
              <a:t>Effects on Soil:</a:t>
            </a:r>
          </a:p>
          <a:p>
            <a:pPr lvl="1"/>
            <a:r>
              <a:rPr lang="en-US" dirty="0" smtClean="0"/>
              <a:t>Leaching of minerals from soil (alters soil chemistry)</a:t>
            </a:r>
          </a:p>
          <a:p>
            <a:pPr lvl="1"/>
            <a:r>
              <a:rPr lang="en-US" dirty="0" smtClean="0"/>
              <a:t>Creates a buildup of sulfur and nitrogen ions in the soil</a:t>
            </a:r>
          </a:p>
          <a:p>
            <a:pPr lvl="1"/>
            <a:r>
              <a:rPr lang="en-US" dirty="0" smtClean="0"/>
              <a:t>Increasing aluminum concentration in soil to levels that are toxic for plants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07" y="4587930"/>
            <a:ext cx="3416701" cy="216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43" y="4864603"/>
            <a:ext cx="3023629" cy="17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145"/>
            <a:ext cx="8229600" cy="1143000"/>
          </a:xfrm>
        </p:spPr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2" y="780928"/>
            <a:ext cx="8325188" cy="36977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Leaching of calcium ions from the needles of conifers</a:t>
            </a:r>
          </a:p>
          <a:p>
            <a:pPr lvl="1"/>
            <a:r>
              <a:rPr lang="en-US" dirty="0" smtClean="0"/>
              <a:t>Elevating the aluminum concentration to levels that are toxic to fish</a:t>
            </a:r>
          </a:p>
          <a:p>
            <a:pPr lvl="1"/>
            <a:r>
              <a:rPr lang="en-US" dirty="0" smtClean="0"/>
              <a:t>Lowering the pH of streams, rivers, ponds, and lakes</a:t>
            </a:r>
            <a:r>
              <a:rPr lang="en-US" dirty="0" smtClean="0">
                <a:sym typeface="Wingdings"/>
              </a:rPr>
              <a:t> may lead to fish kills</a:t>
            </a:r>
          </a:p>
          <a:p>
            <a:pPr lvl="1"/>
            <a:r>
              <a:rPr lang="en-US" dirty="0" smtClean="0">
                <a:sym typeface="Wingdings"/>
              </a:rPr>
              <a:t>Damaging rocks and buildings (especially limestone and marble)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9" y="5135768"/>
            <a:ext cx="2083433" cy="1519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5768"/>
            <a:ext cx="2490392" cy="1412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99" y="4555115"/>
            <a:ext cx="2142783" cy="22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Deposition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 amendment to the Clean Air Act led to significant reductions in in the amount of SO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emitted from industrial plants</a:t>
            </a:r>
          </a:p>
          <a:p>
            <a:r>
              <a:rPr lang="en-US" dirty="0" smtClean="0"/>
              <a:t>BUT damage still being done to soils and lakes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1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55" y="-107690"/>
            <a:ext cx="8229600" cy="1143000"/>
          </a:xfrm>
        </p:spPr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872"/>
            <a:ext cx="8229600" cy="4525963"/>
          </a:xfrm>
        </p:spPr>
        <p:txBody>
          <a:bodyPr/>
          <a:lstStyle/>
          <a:p>
            <a:r>
              <a:rPr lang="en-US" dirty="0" smtClean="0"/>
              <a:t>Control of sulfur emissions</a:t>
            </a:r>
          </a:p>
          <a:p>
            <a:pPr lvl="1"/>
            <a:r>
              <a:rPr lang="en-US" dirty="0" smtClean="0"/>
              <a:t>Fluidized bed combustion: coal burned in close proximity to calcium carbonate</a:t>
            </a:r>
            <a:r>
              <a:rPr lang="en-US" dirty="0" smtClean="0">
                <a:sym typeface="Wingdings"/>
              </a:rPr>
              <a:t> heated calcium carbonate absorbs sulfur dioxide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349" y="3399985"/>
            <a:ext cx="4697760" cy="28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of nitrogen oxide emissions:</a:t>
            </a:r>
          </a:p>
          <a:p>
            <a:pPr lvl="1"/>
            <a:r>
              <a:rPr lang="en-US" dirty="0" smtClean="0"/>
              <a:t>Catalytic converters: reduces CO and NO emissions from cars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90" y="4048964"/>
            <a:ext cx="2532935" cy="2077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44" y="3828674"/>
            <a:ext cx="2794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431</Words>
  <Application>Microsoft Macintosh PowerPoint</Application>
  <PresentationFormat>On-screen Show (4:3)</PresentationFormat>
  <Paragraphs>62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describe the effects of acid deposition. </vt:lpstr>
      <vt:lpstr>Announcements</vt:lpstr>
      <vt:lpstr>Acid Deposition</vt:lpstr>
      <vt:lpstr>Acid Deposition</vt:lpstr>
      <vt:lpstr>Acid Deposition</vt:lpstr>
      <vt:lpstr>Acid Deposition</vt:lpstr>
      <vt:lpstr>Acid Deposition Regulation</vt:lpstr>
      <vt:lpstr>Pollution Control</vt:lpstr>
      <vt:lpstr>Pollution Control</vt:lpstr>
      <vt:lpstr>Pollution Control</vt:lpstr>
      <vt:lpstr>Pollution Control</vt:lpstr>
      <vt:lpstr>Pollution Control</vt:lpstr>
      <vt:lpstr>Pollution control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the effects of acid deposition. </dc:title>
  <dc:creator>Kayla McDaniel</dc:creator>
  <cp:lastModifiedBy>Kayla McDaniel</cp:lastModifiedBy>
  <cp:revision>33</cp:revision>
  <dcterms:created xsi:type="dcterms:W3CDTF">2015-02-25T23:37:50Z</dcterms:created>
  <dcterms:modified xsi:type="dcterms:W3CDTF">2016-02-29T13:43:45Z</dcterms:modified>
</cp:coreProperties>
</file>