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3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1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2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1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4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8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0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6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8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97AEE-1083-EB47-9D6C-98304491BC11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0B7A-F531-1146-A62F-536088FA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0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046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perform an experiment to  analyze the effectiveness of secondary treatment of wastewater.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898" y="197693"/>
            <a:ext cx="7248302" cy="2120219"/>
          </a:xfrm>
        </p:spPr>
        <p:txBody>
          <a:bodyPr/>
          <a:lstStyle/>
          <a:p>
            <a:pPr algn="l"/>
            <a:r>
              <a:rPr lang="en-US" dirty="0" smtClean="0"/>
              <a:t>APES Unit 4                                11/</a:t>
            </a:r>
            <a:r>
              <a:rPr lang="en-US" dirty="0" smtClean="0"/>
              <a:t>25/</a:t>
            </a:r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 </a:t>
            </a:r>
            <a:r>
              <a:rPr lang="en-US" dirty="0" smtClean="0"/>
              <a:t>of </a:t>
            </a:r>
            <a:r>
              <a:rPr lang="en-US" dirty="0" smtClean="0"/>
              <a:t>acidic </a:t>
            </a:r>
            <a:r>
              <a:rPr lang="en-US" dirty="0" smtClean="0"/>
              <a:t>solution is </a:t>
            </a:r>
          </a:p>
          <a:p>
            <a:r>
              <a:rPr lang="en-US" dirty="0" smtClean="0"/>
              <a:t>While the reaction is running, you can: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 smtClean="0"/>
              <a:t>MC questions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6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3098" cy="48496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Timer: Announce when it is time to take a reading (</a:t>
            </a:r>
            <a:r>
              <a:rPr lang="en-US" dirty="0" err="1" smtClean="0"/>
              <a:t>Rimsha</a:t>
            </a:r>
            <a:r>
              <a:rPr lang="en-US" dirty="0" smtClean="0"/>
              <a:t>)</a:t>
            </a:r>
          </a:p>
          <a:p>
            <a:r>
              <a:rPr lang="en-US" dirty="0" smtClean="0"/>
              <a:t>Glucose tester (7 people)</a:t>
            </a:r>
          </a:p>
          <a:p>
            <a:pPr lvl="1"/>
            <a:r>
              <a:rPr lang="en-US" dirty="0" smtClean="0"/>
              <a:t>0 min.  (</a:t>
            </a:r>
            <a:r>
              <a:rPr lang="en-US" dirty="0" err="1" smtClean="0"/>
              <a:t>Uzma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5 min. (</a:t>
            </a:r>
            <a:r>
              <a:rPr lang="en-US" dirty="0" err="1" smtClean="0"/>
              <a:t>Shayna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10 min.  (Desire)</a:t>
            </a:r>
          </a:p>
          <a:p>
            <a:pPr lvl="1"/>
            <a:r>
              <a:rPr lang="en-US" dirty="0" smtClean="0"/>
              <a:t>15 min.  (</a:t>
            </a:r>
            <a:r>
              <a:rPr lang="en-US" dirty="0" err="1"/>
              <a:t>H</a:t>
            </a:r>
            <a:r>
              <a:rPr lang="en-US" dirty="0" err="1" smtClean="0"/>
              <a:t>amna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20 min.  (</a:t>
            </a:r>
            <a:r>
              <a:rPr lang="en-US" dirty="0" err="1"/>
              <a:t>R</a:t>
            </a:r>
            <a:r>
              <a:rPr lang="en-US" dirty="0" err="1" smtClean="0"/>
              <a:t>ahila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30 min.  (Monica)</a:t>
            </a:r>
          </a:p>
          <a:p>
            <a:pPr lvl="1"/>
            <a:r>
              <a:rPr lang="en-US" dirty="0" smtClean="0"/>
              <a:t>40 min.  (</a:t>
            </a:r>
            <a:r>
              <a:rPr lang="en-US" dirty="0" err="1"/>
              <a:t>R</a:t>
            </a:r>
            <a:r>
              <a:rPr lang="en-US" dirty="0" err="1" smtClean="0"/>
              <a:t>amlah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2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B.P. Oil Spill Article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336" b="13336"/>
          <a:stretch>
            <a:fillRect/>
          </a:stretch>
        </p:blipFill>
        <p:spPr>
          <a:xfrm>
            <a:off x="211684" y="1627225"/>
            <a:ext cx="4090230" cy="22494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849" y="1417638"/>
            <a:ext cx="2758550" cy="18693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2255" y="3876694"/>
            <a:ext cx="2664288" cy="26370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684" y="4078778"/>
            <a:ext cx="5594510" cy="26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3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 questions</a:t>
            </a:r>
          </a:p>
          <a:p>
            <a:r>
              <a:rPr lang="en-US" dirty="0" smtClean="0"/>
              <a:t>Lab report!</a:t>
            </a:r>
          </a:p>
          <a:p>
            <a:r>
              <a:rPr lang="en-US" dirty="0" smtClean="0"/>
              <a:t>Start reading Ch. 8 (Earth Systems) through page 217</a:t>
            </a:r>
          </a:p>
          <a:p>
            <a:r>
              <a:rPr lang="en-US" dirty="0" smtClean="0"/>
              <a:t>Have a great Thanksgiving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133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SWBAT perform an experiment to  analyze the effectiveness of secondary treatment of wastewater.</vt:lpstr>
      <vt:lpstr>Lab Notes</vt:lpstr>
      <vt:lpstr>Roles</vt:lpstr>
      <vt:lpstr>B.P. Oil Spill Article</vt:lpstr>
      <vt:lpstr>Break 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 </dc:title>
  <dc:creator>Kayla McDaniel</dc:creator>
  <cp:lastModifiedBy>Kayla McDaniel</cp:lastModifiedBy>
  <cp:revision>16</cp:revision>
  <dcterms:created xsi:type="dcterms:W3CDTF">2014-11-23T23:21:18Z</dcterms:created>
  <dcterms:modified xsi:type="dcterms:W3CDTF">2015-11-24T21:07:00Z</dcterms:modified>
</cp:coreProperties>
</file>