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8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2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5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8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8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3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6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D204-B2AD-024A-BEC5-EB0A9816BC54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26D65-C228-824E-A448-758C8F211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3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design a lab to test the effectiveness of the wastewater treatment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031" y="377825"/>
            <a:ext cx="7401169" cy="1752600"/>
          </a:xfrm>
        </p:spPr>
        <p:txBody>
          <a:bodyPr/>
          <a:lstStyle/>
          <a:p>
            <a:pPr algn="l"/>
            <a:r>
              <a:rPr lang="en-US" dirty="0" smtClean="0"/>
              <a:t>APES Unit 4                               11/20/15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96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5-11-19 at 5.24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715327"/>
            <a:ext cx="4521200" cy="58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137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err="1" smtClean="0"/>
              <a:t>Hw</a:t>
            </a:r>
            <a:endParaRPr lang="en-US" dirty="0" smtClean="0"/>
          </a:p>
          <a:p>
            <a:r>
              <a:rPr lang="en-US" dirty="0" smtClean="0"/>
              <a:t>Current Event </a:t>
            </a:r>
            <a:r>
              <a:rPr lang="en-US" dirty="0" smtClean="0"/>
              <a:t>Presentations</a:t>
            </a:r>
          </a:p>
          <a:p>
            <a:r>
              <a:rPr lang="en-US" dirty="0" smtClean="0"/>
              <a:t>Pass Back Work</a:t>
            </a:r>
            <a:endParaRPr lang="en-US" dirty="0" smtClean="0"/>
          </a:p>
          <a:p>
            <a:r>
              <a:rPr lang="en-US" dirty="0" smtClean="0"/>
              <a:t>Design Inquiry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911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Gulf of Mexico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60" y="1482551"/>
            <a:ext cx="3246017" cy="2508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616" y="3400106"/>
            <a:ext cx="3548184" cy="26532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9266" y="1980933"/>
            <a:ext cx="3924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Harmful Algal Blooms (HABs)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603" y="3990837"/>
            <a:ext cx="3242821" cy="265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71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Inquiry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1837" cy="5010892"/>
          </a:xfrm>
        </p:spPr>
        <p:txBody>
          <a:bodyPr>
            <a:normAutofit/>
          </a:bodyPr>
          <a:lstStyle/>
          <a:p>
            <a:r>
              <a:rPr lang="en-US" dirty="0" smtClean="0"/>
              <a:t>How does the amount of pollution affect the wastewater treatment process?</a:t>
            </a:r>
            <a:endParaRPr lang="en-US" dirty="0" smtClean="0"/>
          </a:p>
          <a:p>
            <a:r>
              <a:rPr lang="en-US" dirty="0" smtClean="0"/>
              <a:t>How does an acidic or basic pH affect the wastewater treatment process?</a:t>
            </a:r>
          </a:p>
          <a:p>
            <a:r>
              <a:rPr lang="en-US" dirty="0" smtClean="0"/>
              <a:t>How does </a:t>
            </a:r>
            <a:r>
              <a:rPr lang="en-US" dirty="0" smtClean="0"/>
              <a:t>the temperature of the water affect the rate of the wastewater treatment process?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61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your testable question?</a:t>
            </a:r>
          </a:p>
          <a:p>
            <a:r>
              <a:rPr lang="en-US" dirty="0" smtClean="0"/>
              <a:t>What is your IV and DV?</a:t>
            </a:r>
          </a:p>
          <a:p>
            <a:pPr lvl="1"/>
            <a:r>
              <a:rPr lang="en-US" dirty="0" smtClean="0"/>
              <a:t>STOP and call over Ms. McDaniel</a:t>
            </a:r>
          </a:p>
          <a:p>
            <a:r>
              <a:rPr lang="en-US" dirty="0" smtClean="0"/>
              <a:t>Hypothesis?</a:t>
            </a:r>
          </a:p>
          <a:p>
            <a:r>
              <a:rPr lang="en-US" dirty="0" smtClean="0"/>
              <a:t>What is your control?</a:t>
            </a:r>
          </a:p>
          <a:p>
            <a:r>
              <a:rPr lang="en-US" dirty="0" smtClean="0"/>
              <a:t>What materials will you need?</a:t>
            </a:r>
          </a:p>
          <a:p>
            <a:pPr lvl="1"/>
            <a:r>
              <a:rPr lang="en-US" dirty="0" smtClean="0"/>
              <a:t>STOP and call over Ms. McDaniel</a:t>
            </a:r>
          </a:p>
          <a:p>
            <a:r>
              <a:rPr lang="en-US" dirty="0" smtClean="0"/>
              <a:t>Look at the procedure on the class website in order to write your procedure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55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B.P. Oil Spill </a:t>
            </a:r>
            <a:r>
              <a:rPr lang="en-US" dirty="0" smtClean="0"/>
              <a:t>Article and questions</a:t>
            </a:r>
            <a:endParaRPr lang="en-US" dirty="0" smtClean="0"/>
          </a:p>
          <a:p>
            <a:r>
              <a:rPr lang="en-US" dirty="0" smtClean="0"/>
              <a:t>Start studying for the exam!</a:t>
            </a:r>
          </a:p>
          <a:p>
            <a:r>
              <a:rPr lang="en-US" dirty="0" smtClean="0"/>
              <a:t>Write summaries of the current event presentations and bring in your current event notebook on Monday!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90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176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SWBAT design a lab to test the effectiveness of the wastewater treatment process</vt:lpstr>
      <vt:lpstr>PowerPoint Presentation</vt:lpstr>
      <vt:lpstr>Agenda:</vt:lpstr>
      <vt:lpstr>Gulf of Mexico</vt:lpstr>
      <vt:lpstr>Sample Inquiry Questions:</vt:lpstr>
      <vt:lpstr>Experimental Design: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design a lab to test the effectiveness of the wastewater treatment process</dc:title>
  <dc:creator>Kayla McDaniel</dc:creator>
  <cp:lastModifiedBy>Kayla McDaniel</cp:lastModifiedBy>
  <cp:revision>16</cp:revision>
  <dcterms:created xsi:type="dcterms:W3CDTF">2015-11-19T00:06:15Z</dcterms:created>
  <dcterms:modified xsi:type="dcterms:W3CDTF">2015-11-20T13:16:09Z</dcterms:modified>
</cp:coreProperties>
</file>